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e332a46a1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a94d3e21c4c73"/>
  </p:sldMasterIdLst>
  <p:sldIdLst>
    <p:sldId xmlns:r="http://schemas.openxmlformats.org/officeDocument/2006/relationships" id="256" r:id="R5408d339f02e4139"/>
    <p:sldId xmlns:r="http://schemas.openxmlformats.org/officeDocument/2006/relationships" id="257" r:id="Rb1da64e7d99c425a"/>
    <p:sldId xmlns:r="http://schemas.openxmlformats.org/officeDocument/2006/relationships" id="258" r:id="R709abf77567142ea"/>
    <p:sldId xmlns:r="http://schemas.openxmlformats.org/officeDocument/2006/relationships" id="259" r:id="Rb4dd20e765864a75"/>
    <p:sldId xmlns:r="http://schemas.openxmlformats.org/officeDocument/2006/relationships" id="260" r:id="R9302925305fb41ee"/>
    <p:sldId xmlns:r="http://schemas.openxmlformats.org/officeDocument/2006/relationships" id="261" r:id="R1c1879ef4404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a94d3e21c4c73" /><Relationship Type="http://schemas.openxmlformats.org/officeDocument/2006/relationships/slide" Target="/ppt/slides/slide1.xml" Id="R5408d339f02e4139" /><Relationship Type="http://schemas.openxmlformats.org/officeDocument/2006/relationships/slide" Target="/ppt/slides/slide2.xml" Id="Rb1da64e7d99c425a" /><Relationship Type="http://schemas.openxmlformats.org/officeDocument/2006/relationships/slide" Target="/ppt/slides/slide3.xml" Id="R709abf77567142ea" /><Relationship Type="http://schemas.openxmlformats.org/officeDocument/2006/relationships/slide" Target="/ppt/slides/slide4.xml" Id="Rb4dd20e765864a75" /><Relationship Type="http://schemas.openxmlformats.org/officeDocument/2006/relationships/slide" Target="/ppt/slides/slide5.xml" Id="R9302925305fb41ee" /><Relationship Type="http://schemas.openxmlformats.org/officeDocument/2006/relationships/slide" Target="/ppt/slides/slide6.xml" Id="R1c1879ef4404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97b0e11d2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b87eecb344dd" /><Relationship Type="http://schemas.openxmlformats.org/officeDocument/2006/relationships/theme" Target="/ppt/slideMasters/theme/theme1.xml" Id="R51db46ae9a54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4cb87eecb3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5b7dcfaa8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769efbeb24e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6dfb5e861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70b922bed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f711e9346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24f5f61c0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