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95a8390cee42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86ed6fd2d9464c"/>
  </p:sldMasterIdLst>
  <p:sldIdLst>
    <p:sldId xmlns:r="http://schemas.openxmlformats.org/officeDocument/2006/relationships" id="256" r:id="Re4c59a4566a54c9e"/>
    <p:sldId xmlns:r="http://schemas.openxmlformats.org/officeDocument/2006/relationships" id="257" r:id="R462dd6236bef42a6"/>
    <p:sldId xmlns:r="http://schemas.openxmlformats.org/officeDocument/2006/relationships" id="258" r:id="R2fb61843df344d4a"/>
    <p:sldId xmlns:r="http://schemas.openxmlformats.org/officeDocument/2006/relationships" id="259" r:id="R832f68f022de4e2a"/>
    <p:sldId xmlns:r="http://schemas.openxmlformats.org/officeDocument/2006/relationships" id="260" r:id="R12eabe4db7c443bd"/>
    <p:sldId xmlns:r="http://schemas.openxmlformats.org/officeDocument/2006/relationships" id="261" r:id="R8a731fcde907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86ed6fd2d9464c" /><Relationship Type="http://schemas.openxmlformats.org/officeDocument/2006/relationships/slide" Target="/ppt/slides/slide1.xml" Id="Re4c59a4566a54c9e" /><Relationship Type="http://schemas.openxmlformats.org/officeDocument/2006/relationships/slide" Target="/ppt/slides/slide2.xml" Id="R462dd6236bef42a6" /><Relationship Type="http://schemas.openxmlformats.org/officeDocument/2006/relationships/slide" Target="/ppt/slides/slide3.xml" Id="R2fb61843df344d4a" /><Relationship Type="http://schemas.openxmlformats.org/officeDocument/2006/relationships/slide" Target="/ppt/slides/slide4.xml" Id="R832f68f022de4e2a" /><Relationship Type="http://schemas.openxmlformats.org/officeDocument/2006/relationships/slide" Target="/ppt/slides/slide5.xml" Id="R12eabe4db7c443bd" /><Relationship Type="http://schemas.openxmlformats.org/officeDocument/2006/relationships/slide" Target="/ppt/slides/slide6.xml" Id="R8a731fcde907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292d668c7846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6b8a3ed3848a2" /><Relationship Type="http://schemas.openxmlformats.org/officeDocument/2006/relationships/theme" Target="/ppt/slideMasters/theme/theme1.xml" Id="Rbd44fbefe56c42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f6b8a3ed3848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95a6bfc2040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d8e7c4bac4b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795bcb45c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d191f90b74a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1939a8cb740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c11fbef064e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ULVIK REKNESKAPSLAG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 REKNESKAPSLAG SA ble etablert [år] og holder til i Ulvik.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2021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250 110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250 598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Storøyni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5730 Ulvik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64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ulvik@vekstra.no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ULVIK REKNESKAPSLAG SA</a:t>
            </a:r>
          </a:p>
        </p:txBody>
      </p:sp>
    </p:spTree>
  </p:cSld>
  <p:clrMapOvr>
    <a:masterClrMapping xmlns:a="http://schemas.openxmlformats.org/drawingml/2006/main"/>
  </p:clrMapOvr>
</p:sld>
</file>