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7484a2a1b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98b52bdc043a3"/>
  </p:sldMasterIdLst>
  <p:sldIdLst>
    <p:sldId xmlns:r="http://schemas.openxmlformats.org/officeDocument/2006/relationships" id="256" r:id="R4cb4d9872bbf458f"/>
    <p:sldId xmlns:r="http://schemas.openxmlformats.org/officeDocument/2006/relationships" id="257" r:id="Rab1809454b5146ec"/>
    <p:sldId xmlns:r="http://schemas.openxmlformats.org/officeDocument/2006/relationships" id="258" r:id="Rea5e1c4f18ca440e"/>
    <p:sldId xmlns:r="http://schemas.openxmlformats.org/officeDocument/2006/relationships" id="259" r:id="R97627915c8554c63"/>
    <p:sldId xmlns:r="http://schemas.openxmlformats.org/officeDocument/2006/relationships" id="260" r:id="Rf7612e94431e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98b52bdc043a3" /><Relationship Type="http://schemas.openxmlformats.org/officeDocument/2006/relationships/slide" Target="/ppt/slides/slide1.xml" Id="R4cb4d9872bbf458f" /><Relationship Type="http://schemas.openxmlformats.org/officeDocument/2006/relationships/slide" Target="/ppt/slides/slide2.xml" Id="Rab1809454b5146ec" /><Relationship Type="http://schemas.openxmlformats.org/officeDocument/2006/relationships/slide" Target="/ppt/slides/slide3.xml" Id="Rea5e1c4f18ca440e" /><Relationship Type="http://schemas.openxmlformats.org/officeDocument/2006/relationships/slide" Target="/ppt/slides/slide4.xml" Id="R97627915c8554c63" /><Relationship Type="http://schemas.openxmlformats.org/officeDocument/2006/relationships/slide" Target="/ppt/slides/slide5.xml" Id="Rf7612e94431e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7b61cc184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314e4b69744a9" /><Relationship Type="http://schemas.openxmlformats.org/officeDocument/2006/relationships/theme" Target="/ppt/slideMasters/theme/theme1.xml" Id="R904c7d59ba96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314e4b697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9e9585057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853b41b2d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2b94243bd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8698322bc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54ae794cf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LUTHERSK LEKMANNSMISJON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LEKMANNSMISJON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Valberggrenda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33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drlid@online.no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971 450 703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