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2e524bc12445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a981112c6e4efa"/>
  </p:sldMasterIdLst>
  <p:sldIdLst>
    <p:sldId xmlns:r="http://schemas.openxmlformats.org/officeDocument/2006/relationships" id="256" r:id="R2fbc26bf6e6345aa"/>
    <p:sldId xmlns:r="http://schemas.openxmlformats.org/officeDocument/2006/relationships" id="257" r:id="R6eda5f052f9945aa"/>
    <p:sldId xmlns:r="http://schemas.openxmlformats.org/officeDocument/2006/relationships" id="258" r:id="R22875fa0bc6c48eb"/>
    <p:sldId xmlns:r="http://schemas.openxmlformats.org/officeDocument/2006/relationships" id="259" r:id="R8c31cbc7f440425b"/>
    <p:sldId xmlns:r="http://schemas.openxmlformats.org/officeDocument/2006/relationships" id="260" r:id="Rc807c3c8f0e84f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a981112c6e4efa" /><Relationship Type="http://schemas.openxmlformats.org/officeDocument/2006/relationships/slide" Target="/ppt/slides/slide1.xml" Id="R2fbc26bf6e6345aa" /><Relationship Type="http://schemas.openxmlformats.org/officeDocument/2006/relationships/slide" Target="/ppt/slides/slide2.xml" Id="R6eda5f052f9945aa" /><Relationship Type="http://schemas.openxmlformats.org/officeDocument/2006/relationships/slide" Target="/ppt/slides/slide3.xml" Id="R22875fa0bc6c48eb" /><Relationship Type="http://schemas.openxmlformats.org/officeDocument/2006/relationships/slide" Target="/ppt/slides/slide4.xml" Id="R8c31cbc7f440425b" /><Relationship Type="http://schemas.openxmlformats.org/officeDocument/2006/relationships/slide" Target="/ppt/slides/slide5.xml" Id="Rc807c3c8f0e84f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f0c3be01274f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038ef76d44aef" /><Relationship Type="http://schemas.openxmlformats.org/officeDocument/2006/relationships/theme" Target="/ppt/slideMasters/theme/theme1.xml" Id="R6f08e7a0dcb345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2038ef76d44a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91faab0284a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8d05a85ca4d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860573db74e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636ac6f8846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c317fc82849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BANEPERSONALETS FORENING OSLO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BANEPERSONALETS FORENING OSLO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15 30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kleoru@jbv.no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971 443 839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