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eceb31b36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767b979224f89"/>
  </p:sldMasterIdLst>
  <p:sldIdLst>
    <p:sldId xmlns:r="http://schemas.openxmlformats.org/officeDocument/2006/relationships" id="256" r:id="R709a8eafcd7b4189"/>
    <p:sldId xmlns:r="http://schemas.openxmlformats.org/officeDocument/2006/relationships" id="257" r:id="Rc2de72d6eb104488"/>
    <p:sldId xmlns:r="http://schemas.openxmlformats.org/officeDocument/2006/relationships" id="258" r:id="Rcba4305b6676402f"/>
    <p:sldId xmlns:r="http://schemas.openxmlformats.org/officeDocument/2006/relationships" id="259" r:id="Ra9e382f6b0174162"/>
    <p:sldId xmlns:r="http://schemas.openxmlformats.org/officeDocument/2006/relationships" id="260" r:id="R5a14809391844473"/>
    <p:sldId xmlns:r="http://schemas.openxmlformats.org/officeDocument/2006/relationships" id="261" r:id="R334a7b8f1da8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767b979224f89" /><Relationship Type="http://schemas.openxmlformats.org/officeDocument/2006/relationships/slide" Target="/ppt/slides/slide1.xml" Id="R709a8eafcd7b4189" /><Relationship Type="http://schemas.openxmlformats.org/officeDocument/2006/relationships/slide" Target="/ppt/slides/slide2.xml" Id="Rc2de72d6eb104488" /><Relationship Type="http://schemas.openxmlformats.org/officeDocument/2006/relationships/slide" Target="/ppt/slides/slide3.xml" Id="Rcba4305b6676402f" /><Relationship Type="http://schemas.openxmlformats.org/officeDocument/2006/relationships/slide" Target="/ppt/slides/slide4.xml" Id="Ra9e382f6b0174162" /><Relationship Type="http://schemas.openxmlformats.org/officeDocument/2006/relationships/slide" Target="/ppt/slides/slide5.xml" Id="R5a14809391844473" /><Relationship Type="http://schemas.openxmlformats.org/officeDocument/2006/relationships/slide" Target="/ppt/slides/slide6.xml" Id="R334a7b8f1da8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ac8cad752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0f9376154570" /><Relationship Type="http://schemas.openxmlformats.org/officeDocument/2006/relationships/theme" Target="/ppt/slideMasters/theme/theme1.xml" Id="R9b14029fdd33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b0f937615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7ba4febb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e30b8ce9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55e359e10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55867b49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651ef398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86ea1379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