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5b1cb172ae47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74b2516e8f4627"/>
  </p:sldMasterIdLst>
  <p:sldIdLst>
    <p:sldId xmlns:r="http://schemas.openxmlformats.org/officeDocument/2006/relationships" id="256" r:id="R9f5cb0168a3649dd"/>
    <p:sldId xmlns:r="http://schemas.openxmlformats.org/officeDocument/2006/relationships" id="257" r:id="R179a8bfb418f4088"/>
    <p:sldId xmlns:r="http://schemas.openxmlformats.org/officeDocument/2006/relationships" id="258" r:id="Re5fb7545e3d348ab"/>
    <p:sldId xmlns:r="http://schemas.openxmlformats.org/officeDocument/2006/relationships" id="259" r:id="R9336dd11522f4b44"/>
    <p:sldId xmlns:r="http://schemas.openxmlformats.org/officeDocument/2006/relationships" id="260" r:id="Refb91182f9164e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74b2516e8f4627" /><Relationship Type="http://schemas.openxmlformats.org/officeDocument/2006/relationships/slide" Target="/ppt/slides/slide1.xml" Id="R9f5cb0168a3649dd" /><Relationship Type="http://schemas.openxmlformats.org/officeDocument/2006/relationships/slide" Target="/ppt/slides/slide2.xml" Id="R179a8bfb418f4088" /><Relationship Type="http://schemas.openxmlformats.org/officeDocument/2006/relationships/slide" Target="/ppt/slides/slide3.xml" Id="Re5fb7545e3d348ab" /><Relationship Type="http://schemas.openxmlformats.org/officeDocument/2006/relationships/slide" Target="/ppt/slides/slide4.xml" Id="R9336dd11522f4b44" /><Relationship Type="http://schemas.openxmlformats.org/officeDocument/2006/relationships/slide" Target="/ppt/slides/slide5.xml" Id="Refb91182f9164e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f68653f6f043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8f2d1c99e4da0" /><Relationship Type="http://schemas.openxmlformats.org/officeDocument/2006/relationships/theme" Target="/ppt/slideMasters/theme/theme1.xml" Id="R556cd6ecfc8645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f8f2d1c99e4d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4b4ba0d034c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73efc8dc34f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bfab7923042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b6aaf8a724e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bf6315d8c4f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 AUTOMOBIL FORBUND AVD MOLDE OG OMEGN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AUTOMOBIL FORBUND AVD MOLDE OG OMEGN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 AUTOMOBIL FORBUND AVD MOLDE OG OMEGN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AUTOMOBIL FORBUND AVD MOLDE OG OMEGN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AUTOMOBIL FORBUND AVD MOLDE OG OMEGN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AUTOMOBIL FORBUND AVD MOLDE OG OMEGN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Fannestrandvegen 140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6419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moldeogomegn@naf.no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www.naf.no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971 439 386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AUTOMOBIL FORBUND AVD MOLDE OG OMEGN</a:t>
            </a:r>
          </a:p>
        </p:txBody>
      </p:sp>
    </p:spTree>
  </p:cSld>
  <p:clrMapOvr>
    <a:masterClrMapping xmlns:a="http://schemas.openxmlformats.org/drawingml/2006/main"/>
  </p:clrMapOvr>
</p:sld>
</file>