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3c15ee856144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91b0e55d974674"/>
  </p:sldMasterIdLst>
  <p:sldIdLst>
    <p:sldId xmlns:r="http://schemas.openxmlformats.org/officeDocument/2006/relationships" id="256" r:id="R6882cc5b310643dd"/>
    <p:sldId xmlns:r="http://schemas.openxmlformats.org/officeDocument/2006/relationships" id="257" r:id="R4a682b9a70cb4453"/>
    <p:sldId xmlns:r="http://schemas.openxmlformats.org/officeDocument/2006/relationships" id="258" r:id="Rea54e54b353e4264"/>
    <p:sldId xmlns:r="http://schemas.openxmlformats.org/officeDocument/2006/relationships" id="259" r:id="R23bb091059c44a99"/>
    <p:sldId xmlns:r="http://schemas.openxmlformats.org/officeDocument/2006/relationships" id="260" r:id="R3583b4577c524f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91b0e55d974674" /><Relationship Type="http://schemas.openxmlformats.org/officeDocument/2006/relationships/slide" Target="/ppt/slides/slide1.xml" Id="R6882cc5b310643dd" /><Relationship Type="http://schemas.openxmlformats.org/officeDocument/2006/relationships/slide" Target="/ppt/slides/slide2.xml" Id="R4a682b9a70cb4453" /><Relationship Type="http://schemas.openxmlformats.org/officeDocument/2006/relationships/slide" Target="/ppt/slides/slide3.xml" Id="Rea54e54b353e4264" /><Relationship Type="http://schemas.openxmlformats.org/officeDocument/2006/relationships/slide" Target="/ppt/slides/slide4.xml" Id="R23bb091059c44a99" /><Relationship Type="http://schemas.openxmlformats.org/officeDocument/2006/relationships/slide" Target="/ppt/slides/slide5.xml" Id="R3583b4577c524f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128e7c90f04e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6223be82342ff" /><Relationship Type="http://schemas.openxmlformats.org/officeDocument/2006/relationships/theme" Target="/ppt/slideMasters/theme/theme1.xml" Id="R71637c71823949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e6223be82342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7e9ac810841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24e73414b4e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24f24640243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97a1c3e9a4c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b686dc1ad4f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GJESTFRI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GJESTFRI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GJESTFRI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GJESTFRI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GJESTFRI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GJESTFRI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Ruben Heitmann, Kiserødveien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wilberg75@hotmail.com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www.gjestfri.no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971 438 851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GJESTFRI</a:t>
            </a:r>
          </a:p>
        </p:txBody>
      </p:sp>
    </p:spTree>
  </p:cSld>
  <p:clrMapOvr>
    <a:masterClrMapping xmlns:a="http://schemas.openxmlformats.org/drawingml/2006/main"/>
  </p:clrMapOvr>
</p:sld>
</file>