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f7502090e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071d25e34742eb"/>
  </p:sldMasterIdLst>
  <p:sldIdLst>
    <p:sldId xmlns:r="http://schemas.openxmlformats.org/officeDocument/2006/relationships" id="256" r:id="R7619fd06f8024d95"/>
    <p:sldId xmlns:r="http://schemas.openxmlformats.org/officeDocument/2006/relationships" id="257" r:id="R86368c4d3670450c"/>
    <p:sldId xmlns:r="http://schemas.openxmlformats.org/officeDocument/2006/relationships" id="258" r:id="R5b778859192c476d"/>
    <p:sldId xmlns:r="http://schemas.openxmlformats.org/officeDocument/2006/relationships" id="259" r:id="R55a326528ceb4add"/>
    <p:sldId xmlns:r="http://schemas.openxmlformats.org/officeDocument/2006/relationships" id="260" r:id="R06adb1ccc8174a97"/>
    <p:sldId xmlns:r="http://schemas.openxmlformats.org/officeDocument/2006/relationships" id="261" r:id="R2497a8635b284c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71d25e34742eb" /><Relationship Type="http://schemas.openxmlformats.org/officeDocument/2006/relationships/slide" Target="/ppt/slides/slide1.xml" Id="R7619fd06f8024d95" /><Relationship Type="http://schemas.openxmlformats.org/officeDocument/2006/relationships/slide" Target="/ppt/slides/slide2.xml" Id="R86368c4d3670450c" /><Relationship Type="http://schemas.openxmlformats.org/officeDocument/2006/relationships/slide" Target="/ppt/slides/slide3.xml" Id="R5b778859192c476d" /><Relationship Type="http://schemas.openxmlformats.org/officeDocument/2006/relationships/slide" Target="/ppt/slides/slide4.xml" Id="R55a326528ceb4add" /><Relationship Type="http://schemas.openxmlformats.org/officeDocument/2006/relationships/slide" Target="/ppt/slides/slide5.xml" Id="R06adb1ccc8174a97" /><Relationship Type="http://schemas.openxmlformats.org/officeDocument/2006/relationships/slide" Target="/ppt/slides/slide6.xml" Id="R2497a8635b284c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897f0b04b45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1a463523b4f5a" /><Relationship Type="http://schemas.openxmlformats.org/officeDocument/2006/relationships/theme" Target="/ppt/slideMasters/theme/theme1.xml" Id="Raf6ad6945d8c44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31a463523b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d125af1fd43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66c2753a244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fd0377713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c7a4071bc4e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464159881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fc1ebfc3145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NORSKE STUDENTERS KRISTELIGE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NORSKE STUDENTERS KRISTELIGE 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26 089 301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11 877 168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6 733 685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14 736 913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70 920 889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Universitetsgata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22420635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971 435 852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NORSKE STUDENTERS KRISTELIGE FORBUND</a:t>
            </a:r>
          </a:p>
        </p:txBody>
      </p:sp>
    </p:spTree>
  </p:cSld>
  <p:clrMapOvr>
    <a:masterClrMapping xmlns:a="http://schemas.openxmlformats.org/drawingml/2006/main"/>
  </p:clrMapOvr>
</p:sld>
</file>