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16f70b44e4d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2cb4a87d3452a"/>
  </p:sldMasterIdLst>
  <p:sldIdLst>
    <p:sldId xmlns:r="http://schemas.openxmlformats.org/officeDocument/2006/relationships" id="256" r:id="Rd5eaa073e03844cf"/>
    <p:sldId xmlns:r="http://schemas.openxmlformats.org/officeDocument/2006/relationships" id="257" r:id="R59aed25fc74a46b5"/>
    <p:sldId xmlns:r="http://schemas.openxmlformats.org/officeDocument/2006/relationships" id="258" r:id="R7eda4c169ed4489a"/>
    <p:sldId xmlns:r="http://schemas.openxmlformats.org/officeDocument/2006/relationships" id="259" r:id="R3c7487d219994661"/>
    <p:sldId xmlns:r="http://schemas.openxmlformats.org/officeDocument/2006/relationships" id="260" r:id="R9d0a95fbe7ba4892"/>
    <p:sldId xmlns:r="http://schemas.openxmlformats.org/officeDocument/2006/relationships" id="261" r:id="R45d360717d9f4e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2cb4a87d3452a" /><Relationship Type="http://schemas.openxmlformats.org/officeDocument/2006/relationships/slide" Target="/ppt/slides/slide1.xml" Id="Rd5eaa073e03844cf" /><Relationship Type="http://schemas.openxmlformats.org/officeDocument/2006/relationships/slide" Target="/ppt/slides/slide2.xml" Id="R59aed25fc74a46b5" /><Relationship Type="http://schemas.openxmlformats.org/officeDocument/2006/relationships/slide" Target="/ppt/slides/slide3.xml" Id="R7eda4c169ed4489a" /><Relationship Type="http://schemas.openxmlformats.org/officeDocument/2006/relationships/slide" Target="/ppt/slides/slide4.xml" Id="R3c7487d219994661" /><Relationship Type="http://schemas.openxmlformats.org/officeDocument/2006/relationships/slide" Target="/ppt/slides/slide5.xml" Id="R9d0a95fbe7ba4892" /><Relationship Type="http://schemas.openxmlformats.org/officeDocument/2006/relationships/slide" Target="/ppt/slides/slide6.xml" Id="R45d360717d9f4e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78c9183064a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b4703b78f46bf" /><Relationship Type="http://schemas.openxmlformats.org/officeDocument/2006/relationships/theme" Target="/ppt/slideMasters/theme/theme1.xml" Id="R6d9c31a2fa31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3b4703b78f46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b84b5024647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603a8b807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252034f8543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49f3a486b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12b86c02a4c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82ee4eb904a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STYRKE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STYRKE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596 698 000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947 829 000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1 041 878 000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971 435 755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