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fc3cb39e0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fb2d2250349c5"/>
  </p:sldMasterIdLst>
  <p:sldIdLst>
    <p:sldId xmlns:r="http://schemas.openxmlformats.org/officeDocument/2006/relationships" id="256" r:id="R392797283758432f"/>
    <p:sldId xmlns:r="http://schemas.openxmlformats.org/officeDocument/2006/relationships" id="257" r:id="Re5a5d574af2b4755"/>
    <p:sldId xmlns:r="http://schemas.openxmlformats.org/officeDocument/2006/relationships" id="258" r:id="R9cadf9b8527a4034"/>
    <p:sldId xmlns:r="http://schemas.openxmlformats.org/officeDocument/2006/relationships" id="259" r:id="R14f2af3200f14720"/>
    <p:sldId xmlns:r="http://schemas.openxmlformats.org/officeDocument/2006/relationships" id="260" r:id="R6804c463ebb9424a"/>
    <p:sldId xmlns:r="http://schemas.openxmlformats.org/officeDocument/2006/relationships" id="261" r:id="R3b95b150128745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fb2d2250349c5" /><Relationship Type="http://schemas.openxmlformats.org/officeDocument/2006/relationships/slide" Target="/ppt/slides/slide1.xml" Id="R392797283758432f" /><Relationship Type="http://schemas.openxmlformats.org/officeDocument/2006/relationships/slide" Target="/ppt/slides/slide2.xml" Id="Re5a5d574af2b4755" /><Relationship Type="http://schemas.openxmlformats.org/officeDocument/2006/relationships/slide" Target="/ppt/slides/slide3.xml" Id="R9cadf9b8527a4034" /><Relationship Type="http://schemas.openxmlformats.org/officeDocument/2006/relationships/slide" Target="/ppt/slides/slide4.xml" Id="R14f2af3200f14720" /><Relationship Type="http://schemas.openxmlformats.org/officeDocument/2006/relationships/slide" Target="/ppt/slides/slide5.xml" Id="R6804c463ebb9424a" /><Relationship Type="http://schemas.openxmlformats.org/officeDocument/2006/relationships/slide" Target="/ppt/slides/slide6.xml" Id="R3b95b150128745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f23a3d653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a878acb754de1" /><Relationship Type="http://schemas.openxmlformats.org/officeDocument/2006/relationships/theme" Target="/ppt/slideMasters/theme/theme1.xml" Id="Rbf4cd52cf967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fa878acb75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c19b0600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466f500c1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37491e01b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94892d09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d076618e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26fe04b53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STYRKE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STYRKE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596 698 000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947 829 000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1 041 878 000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www.styrke.no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971 435 755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STYRKE</a:t>
            </a:r>
          </a:p>
        </p:txBody>
      </p:sp>
    </p:spTree>
  </p:cSld>
  <p:clrMapOvr>
    <a:masterClrMapping xmlns:a="http://schemas.openxmlformats.org/drawingml/2006/main"/>
  </p:clrMapOvr>
</p:sld>
</file>