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4867f9746249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d3ada54f8346f0"/>
  </p:sldMasterIdLst>
  <p:sldIdLst>
    <p:sldId xmlns:r="http://schemas.openxmlformats.org/officeDocument/2006/relationships" id="256" r:id="Ra2effa37469d482f"/>
    <p:sldId xmlns:r="http://schemas.openxmlformats.org/officeDocument/2006/relationships" id="257" r:id="R53579d40a4174dd3"/>
    <p:sldId xmlns:r="http://schemas.openxmlformats.org/officeDocument/2006/relationships" id="258" r:id="Ra13344a5c733488b"/>
    <p:sldId xmlns:r="http://schemas.openxmlformats.org/officeDocument/2006/relationships" id="259" r:id="Rddb27a5fc2a64099"/>
    <p:sldId xmlns:r="http://schemas.openxmlformats.org/officeDocument/2006/relationships" id="260" r:id="R11a00e26c69c46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d3ada54f8346f0" /><Relationship Type="http://schemas.openxmlformats.org/officeDocument/2006/relationships/slide" Target="/ppt/slides/slide1.xml" Id="Ra2effa37469d482f" /><Relationship Type="http://schemas.openxmlformats.org/officeDocument/2006/relationships/slide" Target="/ppt/slides/slide2.xml" Id="R53579d40a4174dd3" /><Relationship Type="http://schemas.openxmlformats.org/officeDocument/2006/relationships/slide" Target="/ppt/slides/slide3.xml" Id="Ra13344a5c733488b" /><Relationship Type="http://schemas.openxmlformats.org/officeDocument/2006/relationships/slide" Target="/ppt/slides/slide4.xml" Id="Rddb27a5fc2a64099" /><Relationship Type="http://schemas.openxmlformats.org/officeDocument/2006/relationships/slide" Target="/ppt/slides/slide5.xml" Id="R11a00e26c69c46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cefb6c4ce945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1d6d50f1b4c99" /><Relationship Type="http://schemas.openxmlformats.org/officeDocument/2006/relationships/theme" Target="/ppt/slideMasters/theme/theme1.xml" Id="Receff84118da4a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11d6d50f1b4c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b64899c8448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1a3bc915646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d48cb7a1846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dc841590449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c9db252df44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EVANGELISK ORIENTMISJON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EVANGELISK ORIENTMISJON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Slemdalsveien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eom@eom.no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971 433 841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