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bd7e11b77546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8255cee07a4a14"/>
  </p:sldMasterIdLst>
  <p:sldIdLst>
    <p:sldId xmlns:r="http://schemas.openxmlformats.org/officeDocument/2006/relationships" id="256" r:id="Rd3bf3fc2af594063"/>
    <p:sldId xmlns:r="http://schemas.openxmlformats.org/officeDocument/2006/relationships" id="257" r:id="Rb43538ae7c7c4df6"/>
    <p:sldId xmlns:r="http://schemas.openxmlformats.org/officeDocument/2006/relationships" id="258" r:id="Rd34338dd273f4233"/>
    <p:sldId xmlns:r="http://schemas.openxmlformats.org/officeDocument/2006/relationships" id="259" r:id="R7738d0f9699d4879"/>
    <p:sldId xmlns:r="http://schemas.openxmlformats.org/officeDocument/2006/relationships" id="260" r:id="R2985156f44514c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8255cee07a4a14" /><Relationship Type="http://schemas.openxmlformats.org/officeDocument/2006/relationships/slide" Target="/ppt/slides/slide1.xml" Id="Rd3bf3fc2af594063" /><Relationship Type="http://schemas.openxmlformats.org/officeDocument/2006/relationships/slide" Target="/ppt/slides/slide2.xml" Id="Rb43538ae7c7c4df6" /><Relationship Type="http://schemas.openxmlformats.org/officeDocument/2006/relationships/slide" Target="/ppt/slides/slide3.xml" Id="Rd34338dd273f4233" /><Relationship Type="http://schemas.openxmlformats.org/officeDocument/2006/relationships/slide" Target="/ppt/slides/slide4.xml" Id="R7738d0f9699d4879" /><Relationship Type="http://schemas.openxmlformats.org/officeDocument/2006/relationships/slide" Target="/ppt/slides/slide5.xml" Id="R2985156f44514c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2af60b1dc4e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0b0e844e04d88" /><Relationship Type="http://schemas.openxmlformats.org/officeDocument/2006/relationships/theme" Target="/ppt/slideMasters/theme/theme1.xml" Id="R6a13126df66246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20b0e844e04d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e492c972743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4a61f1c894f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306c4f60b46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22080a14e42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a8d0b9c7a43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KFUK-KFUM GLOBAL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GLOBAL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KFUK-KFUM GLOBAL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GLOBAL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GLOBAL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GLOBAL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Krohgs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99 15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global@yglobal.no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www.kfuk-kfum-global.no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971 432 454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GLOBAL</a:t>
            </a:r>
          </a:p>
        </p:txBody>
      </p:sp>
    </p:spTree>
  </p:cSld>
  <p:clrMapOvr>
    <a:masterClrMapping xmlns:a="http://schemas.openxmlformats.org/drawingml/2006/main"/>
  </p:clrMapOvr>
</p:sld>
</file>