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9da2b13e2d4f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cd83cd86994d6a"/>
  </p:sldMasterIdLst>
  <p:sldIdLst>
    <p:sldId xmlns:r="http://schemas.openxmlformats.org/officeDocument/2006/relationships" id="256" r:id="Rf68bc42f17534fb1"/>
    <p:sldId xmlns:r="http://schemas.openxmlformats.org/officeDocument/2006/relationships" id="257" r:id="R0d79b50f7da64b85"/>
    <p:sldId xmlns:r="http://schemas.openxmlformats.org/officeDocument/2006/relationships" id="258" r:id="R4741b35030e94135"/>
    <p:sldId xmlns:r="http://schemas.openxmlformats.org/officeDocument/2006/relationships" id="259" r:id="R2c2aeb0278d54ed4"/>
    <p:sldId xmlns:r="http://schemas.openxmlformats.org/officeDocument/2006/relationships" id="260" r:id="Rda3fb7b5e1ef49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d83cd86994d6a" /><Relationship Type="http://schemas.openxmlformats.org/officeDocument/2006/relationships/slide" Target="/ppt/slides/slide1.xml" Id="Rf68bc42f17534fb1" /><Relationship Type="http://schemas.openxmlformats.org/officeDocument/2006/relationships/slide" Target="/ppt/slides/slide2.xml" Id="R0d79b50f7da64b85" /><Relationship Type="http://schemas.openxmlformats.org/officeDocument/2006/relationships/slide" Target="/ppt/slides/slide3.xml" Id="R4741b35030e94135" /><Relationship Type="http://schemas.openxmlformats.org/officeDocument/2006/relationships/slide" Target="/ppt/slides/slide4.xml" Id="R2c2aeb0278d54ed4" /><Relationship Type="http://schemas.openxmlformats.org/officeDocument/2006/relationships/slide" Target="/ppt/slides/slide5.xml" Id="Rda3fb7b5e1ef49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87f8240a24b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322dd66944520" /><Relationship Type="http://schemas.openxmlformats.org/officeDocument/2006/relationships/theme" Target="/ppt/slideMasters/theme/theme1.xml" Id="R2d528be75b05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322dd6694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1f06da51047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4312d07d346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dd051f0684e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b8113eb17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180ac42354d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LÆRERNES MISJONSFORBUND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LÆRERNES MISJONSFORBUND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Gjennestadtunet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laermisj@laermisj.no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971 432 128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