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ae4b78427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0bf07444442a8"/>
  </p:sldMasterIdLst>
  <p:sldIdLst>
    <p:sldId xmlns:r="http://schemas.openxmlformats.org/officeDocument/2006/relationships" id="256" r:id="R9565810275c04b5d"/>
    <p:sldId xmlns:r="http://schemas.openxmlformats.org/officeDocument/2006/relationships" id="257" r:id="Rf2048ea76a4f4013"/>
    <p:sldId xmlns:r="http://schemas.openxmlformats.org/officeDocument/2006/relationships" id="258" r:id="Rab7ab1133bc8483a"/>
    <p:sldId xmlns:r="http://schemas.openxmlformats.org/officeDocument/2006/relationships" id="259" r:id="R13d921a54f134f95"/>
    <p:sldId xmlns:r="http://schemas.openxmlformats.org/officeDocument/2006/relationships" id="260" r:id="Re4d1d0a1dd674f65"/>
    <p:sldId xmlns:r="http://schemas.openxmlformats.org/officeDocument/2006/relationships" id="261" r:id="Re6376b219e46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0bf07444442a8" /><Relationship Type="http://schemas.openxmlformats.org/officeDocument/2006/relationships/slide" Target="/ppt/slides/slide1.xml" Id="R9565810275c04b5d" /><Relationship Type="http://schemas.openxmlformats.org/officeDocument/2006/relationships/slide" Target="/ppt/slides/slide2.xml" Id="Rf2048ea76a4f4013" /><Relationship Type="http://schemas.openxmlformats.org/officeDocument/2006/relationships/slide" Target="/ppt/slides/slide3.xml" Id="Rab7ab1133bc8483a" /><Relationship Type="http://schemas.openxmlformats.org/officeDocument/2006/relationships/slide" Target="/ppt/slides/slide4.xml" Id="R13d921a54f134f95" /><Relationship Type="http://schemas.openxmlformats.org/officeDocument/2006/relationships/slide" Target="/ppt/slides/slide5.xml" Id="Re4d1d0a1dd674f65" /><Relationship Type="http://schemas.openxmlformats.org/officeDocument/2006/relationships/slide" Target="/ppt/slides/slide6.xml" Id="Re6376b219e46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bc1859dec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8cf7240904b1e" /><Relationship Type="http://schemas.openxmlformats.org/officeDocument/2006/relationships/theme" Target="/ppt/slideMasters/theme/theme1.xml" Id="R621b12bd78e0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8cf724090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0e2e574d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5d6be7c62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a5c7a57d5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4150678bb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172469f2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207ba0d6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