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6b3428546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a53df2c4141d3"/>
  </p:sldMasterIdLst>
  <p:sldIdLst>
    <p:sldId xmlns:r="http://schemas.openxmlformats.org/officeDocument/2006/relationships" id="256" r:id="R4990f63bbb404a00"/>
    <p:sldId xmlns:r="http://schemas.openxmlformats.org/officeDocument/2006/relationships" id="257" r:id="Rbb492b47ce4748ec"/>
    <p:sldId xmlns:r="http://schemas.openxmlformats.org/officeDocument/2006/relationships" id="258" r:id="R2b9379d6d4664a30"/>
    <p:sldId xmlns:r="http://schemas.openxmlformats.org/officeDocument/2006/relationships" id="259" r:id="Rea773032e50c4e06"/>
    <p:sldId xmlns:r="http://schemas.openxmlformats.org/officeDocument/2006/relationships" id="260" r:id="Ra63e8a0bbe6a4e10"/>
    <p:sldId xmlns:r="http://schemas.openxmlformats.org/officeDocument/2006/relationships" id="261" r:id="R53f1447dd9d1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a53df2c4141d3" /><Relationship Type="http://schemas.openxmlformats.org/officeDocument/2006/relationships/slide" Target="/ppt/slides/slide1.xml" Id="R4990f63bbb404a00" /><Relationship Type="http://schemas.openxmlformats.org/officeDocument/2006/relationships/slide" Target="/ppt/slides/slide2.xml" Id="Rbb492b47ce4748ec" /><Relationship Type="http://schemas.openxmlformats.org/officeDocument/2006/relationships/slide" Target="/ppt/slides/slide3.xml" Id="R2b9379d6d4664a30" /><Relationship Type="http://schemas.openxmlformats.org/officeDocument/2006/relationships/slide" Target="/ppt/slides/slide4.xml" Id="Rea773032e50c4e06" /><Relationship Type="http://schemas.openxmlformats.org/officeDocument/2006/relationships/slide" Target="/ppt/slides/slide5.xml" Id="Ra63e8a0bbe6a4e10" /><Relationship Type="http://schemas.openxmlformats.org/officeDocument/2006/relationships/slide" Target="/ppt/slides/slide6.xml" Id="R53f1447dd9d1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d677d4f59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2cd6862549e9" /><Relationship Type="http://schemas.openxmlformats.org/officeDocument/2006/relationships/theme" Target="/ppt/slideMasters/theme/theme1.xml" Id="R4be36d206740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b2cd68625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b503cc5c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0234897e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fa50a354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7905749d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3aa168d4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58c0a3cd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