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1dc00112cdb4b1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e4a1ae8d6334168"/>
  </p:sldMasterIdLst>
  <p:sldIdLst>
    <p:sldId xmlns:r="http://schemas.openxmlformats.org/officeDocument/2006/relationships" id="256" r:id="R6abcf82c008b4907"/>
    <p:sldId xmlns:r="http://schemas.openxmlformats.org/officeDocument/2006/relationships" id="257" r:id="R7f9c9c6ff73a4be1"/>
    <p:sldId xmlns:r="http://schemas.openxmlformats.org/officeDocument/2006/relationships" id="258" r:id="Rfb01b1338170434d"/>
    <p:sldId xmlns:r="http://schemas.openxmlformats.org/officeDocument/2006/relationships" id="259" r:id="R1dd65dc45c094de1"/>
    <p:sldId xmlns:r="http://schemas.openxmlformats.org/officeDocument/2006/relationships" id="260" r:id="R3f4fa7ec021c4e46"/>
    <p:sldId xmlns:r="http://schemas.openxmlformats.org/officeDocument/2006/relationships" id="261" r:id="R1784a8b578a441a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e4a1ae8d6334168" /><Relationship Type="http://schemas.openxmlformats.org/officeDocument/2006/relationships/slide" Target="/ppt/slides/slide1.xml" Id="R6abcf82c008b4907" /><Relationship Type="http://schemas.openxmlformats.org/officeDocument/2006/relationships/slide" Target="/ppt/slides/slide2.xml" Id="R7f9c9c6ff73a4be1" /><Relationship Type="http://schemas.openxmlformats.org/officeDocument/2006/relationships/slide" Target="/ppt/slides/slide3.xml" Id="Rfb01b1338170434d" /><Relationship Type="http://schemas.openxmlformats.org/officeDocument/2006/relationships/slide" Target="/ppt/slides/slide4.xml" Id="R1dd65dc45c094de1" /><Relationship Type="http://schemas.openxmlformats.org/officeDocument/2006/relationships/slide" Target="/ppt/slides/slide5.xml" Id="R3f4fa7ec021c4e46" /><Relationship Type="http://schemas.openxmlformats.org/officeDocument/2006/relationships/slide" Target="/ppt/slides/slide6.xml" Id="R1784a8b578a441a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26f92aedd5e488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f78b58f4bc4292" /><Relationship Type="http://schemas.openxmlformats.org/officeDocument/2006/relationships/theme" Target="/ppt/slideMasters/theme/theme1.xml" Id="R29f3045fad8843c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8f78b58f4bc429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7da9e2999c4c0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0f6a8a81594cb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c13acf0d3e4d0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ec06bf180b4a0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8869ced83243a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8475d26914497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BR EIGEDOM SA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 EIGEDOM SA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 EIGEDOM SA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 EIGEDOM SA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 EIGEDOM SA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 EIGEDOM SA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Skulegata 11A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5700 Voss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56 52 07 70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voss@vekstra.no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www.vekstra.no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971 424 753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 EIGEDOM SA</a:t>
            </a:r>
          </a:p>
        </p:txBody>
      </p:sp>
    </p:spTree>
  </p:cSld>
  <p:clrMapOvr>
    <a:masterClrMapping xmlns:a="http://schemas.openxmlformats.org/drawingml/2006/main"/>
  </p:clrMapOvr>
</p:sld>
</file>