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1aa1559966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b82f55fd564af2"/>
  </p:sldMasterIdLst>
  <p:sldIdLst>
    <p:sldId xmlns:r="http://schemas.openxmlformats.org/officeDocument/2006/relationships" id="256" r:id="R5fcf6f01f7d34b3f"/>
    <p:sldId xmlns:r="http://schemas.openxmlformats.org/officeDocument/2006/relationships" id="257" r:id="R77818e6cb9734945"/>
    <p:sldId xmlns:r="http://schemas.openxmlformats.org/officeDocument/2006/relationships" id="258" r:id="Ra7323e96674542ca"/>
    <p:sldId xmlns:r="http://schemas.openxmlformats.org/officeDocument/2006/relationships" id="259" r:id="R74a2e9d6a11d4b58"/>
    <p:sldId xmlns:r="http://schemas.openxmlformats.org/officeDocument/2006/relationships" id="260" r:id="R95c0268655d44b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82f55fd564af2" /><Relationship Type="http://schemas.openxmlformats.org/officeDocument/2006/relationships/slide" Target="/ppt/slides/slide1.xml" Id="R5fcf6f01f7d34b3f" /><Relationship Type="http://schemas.openxmlformats.org/officeDocument/2006/relationships/slide" Target="/ppt/slides/slide2.xml" Id="R77818e6cb9734945" /><Relationship Type="http://schemas.openxmlformats.org/officeDocument/2006/relationships/slide" Target="/ppt/slides/slide3.xml" Id="Ra7323e96674542ca" /><Relationship Type="http://schemas.openxmlformats.org/officeDocument/2006/relationships/slide" Target="/ppt/slides/slide4.xml" Id="R74a2e9d6a11d4b58" /><Relationship Type="http://schemas.openxmlformats.org/officeDocument/2006/relationships/slide" Target="/ppt/slides/slide5.xml" Id="R95c0268655d44b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ccc96a396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1be7495014909" /><Relationship Type="http://schemas.openxmlformats.org/officeDocument/2006/relationships/theme" Target="/ppt/slideMasters/theme/theme1.xml" Id="Re178d2ddd75447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1be74950149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8d2c90a7247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89880dce2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ca65b18f345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f2fb4010149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07948014d4f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NORDHORDLAND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NORDHORDLAND REVISJON IKS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nhr@nhr.no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971 361 433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