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f1844d5416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8137390d3d4a9d"/>
  </p:sldMasterIdLst>
  <p:sldIdLst>
    <p:sldId xmlns:r="http://schemas.openxmlformats.org/officeDocument/2006/relationships" id="256" r:id="R0ebca12b7b54472b"/>
    <p:sldId xmlns:r="http://schemas.openxmlformats.org/officeDocument/2006/relationships" id="257" r:id="R8e6f3aa7b9324172"/>
    <p:sldId xmlns:r="http://schemas.openxmlformats.org/officeDocument/2006/relationships" id="258" r:id="Rf30cc1c1d7554b0a"/>
    <p:sldId xmlns:r="http://schemas.openxmlformats.org/officeDocument/2006/relationships" id="259" r:id="R10865ee817be43b6"/>
    <p:sldId xmlns:r="http://schemas.openxmlformats.org/officeDocument/2006/relationships" id="260" r:id="R44af1ed7153c4f1a"/>
    <p:sldId xmlns:r="http://schemas.openxmlformats.org/officeDocument/2006/relationships" id="261" r:id="R8abbaa178ddd478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8137390d3d4a9d" /><Relationship Type="http://schemas.openxmlformats.org/officeDocument/2006/relationships/slide" Target="/ppt/slides/slide1.xml" Id="R0ebca12b7b54472b" /><Relationship Type="http://schemas.openxmlformats.org/officeDocument/2006/relationships/slide" Target="/ppt/slides/slide2.xml" Id="R8e6f3aa7b9324172" /><Relationship Type="http://schemas.openxmlformats.org/officeDocument/2006/relationships/slide" Target="/ppt/slides/slide3.xml" Id="Rf30cc1c1d7554b0a" /><Relationship Type="http://schemas.openxmlformats.org/officeDocument/2006/relationships/slide" Target="/ppt/slides/slide4.xml" Id="R10865ee817be43b6" /><Relationship Type="http://schemas.openxmlformats.org/officeDocument/2006/relationships/slide" Target="/ppt/slides/slide5.xml" Id="R44af1ed7153c4f1a" /><Relationship Type="http://schemas.openxmlformats.org/officeDocument/2006/relationships/slide" Target="/ppt/slides/slide6.xml" Id="R8abbaa178ddd478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008d12e5c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c5530fce3478c" /><Relationship Type="http://schemas.openxmlformats.org/officeDocument/2006/relationships/theme" Target="/ppt/slideMasters/theme/theme1.xml" Id="R0f9473253d1646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fc5530fce3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ac132731346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1661273474e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e8f423a3949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e0efcb622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9e9d3c46047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d36ab1ba7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NORDHORDLAND 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Kvassnesvegen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5914 Isdalstø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nhr@nhr.no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www.nhr.no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971 361 433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NORDHORDLAND REVISJON IKS</a:t>
            </a:r>
          </a:p>
        </p:txBody>
      </p:sp>
    </p:spTree>
  </p:cSld>
  <p:clrMapOvr>
    <a:masterClrMapping xmlns:a="http://schemas.openxmlformats.org/drawingml/2006/main"/>
  </p:clrMapOvr>
</p:sld>
</file>