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8e1753a642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8e0b7f3fa401c"/>
  </p:sldMasterIdLst>
  <p:sldIdLst>
    <p:sldId xmlns:r="http://schemas.openxmlformats.org/officeDocument/2006/relationships" id="256" r:id="R2c6291dafadd41d7"/>
    <p:sldId xmlns:r="http://schemas.openxmlformats.org/officeDocument/2006/relationships" id="257" r:id="R5af4de69d5a040ce"/>
    <p:sldId xmlns:r="http://schemas.openxmlformats.org/officeDocument/2006/relationships" id="258" r:id="Re552d6373fda42d4"/>
    <p:sldId xmlns:r="http://schemas.openxmlformats.org/officeDocument/2006/relationships" id="259" r:id="Re6c75ad16b924552"/>
    <p:sldId xmlns:r="http://schemas.openxmlformats.org/officeDocument/2006/relationships" id="260" r:id="R38df3e0c87b04909"/>
    <p:sldId xmlns:r="http://schemas.openxmlformats.org/officeDocument/2006/relationships" id="261" r:id="R0d7e1a8867264f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8e0b7f3fa401c" /><Relationship Type="http://schemas.openxmlformats.org/officeDocument/2006/relationships/slide" Target="/ppt/slides/slide1.xml" Id="R2c6291dafadd41d7" /><Relationship Type="http://schemas.openxmlformats.org/officeDocument/2006/relationships/slide" Target="/ppt/slides/slide2.xml" Id="R5af4de69d5a040ce" /><Relationship Type="http://schemas.openxmlformats.org/officeDocument/2006/relationships/slide" Target="/ppt/slides/slide3.xml" Id="Re552d6373fda42d4" /><Relationship Type="http://schemas.openxmlformats.org/officeDocument/2006/relationships/slide" Target="/ppt/slides/slide4.xml" Id="Re6c75ad16b924552" /><Relationship Type="http://schemas.openxmlformats.org/officeDocument/2006/relationships/slide" Target="/ppt/slides/slide5.xml" Id="R38df3e0c87b04909" /><Relationship Type="http://schemas.openxmlformats.org/officeDocument/2006/relationships/slide" Target="/ppt/slides/slide6.xml" Id="R0d7e1a8867264f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c384d530c4a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2eb58c7ff4f1a" /><Relationship Type="http://schemas.openxmlformats.org/officeDocument/2006/relationships/theme" Target="/ppt/slideMasters/theme/theme1.xml" Id="R36f9788a6dce43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12eb58c7ff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1895fa11d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6de45b0a6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a1860e024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ab32f5651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7f027d9f0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f49c39b8e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INDREMISJONSSAMSKIPNADEN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INDREMISJONSSAMSKIPNADEN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18 826 042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12 310 154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12 462 050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100 903 786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107 234 574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07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post@indremisjonen.no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www.indremisjonen.no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971 356 022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