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42946e5c0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e0b7c699e4469"/>
  </p:sldMasterIdLst>
  <p:sldIdLst>
    <p:sldId xmlns:r="http://schemas.openxmlformats.org/officeDocument/2006/relationships" id="256" r:id="R4608f45b8bfd47ec"/>
    <p:sldId xmlns:r="http://schemas.openxmlformats.org/officeDocument/2006/relationships" id="257" r:id="R578842f3cd804c7e"/>
    <p:sldId xmlns:r="http://schemas.openxmlformats.org/officeDocument/2006/relationships" id="258" r:id="R05f7532f336b431d"/>
    <p:sldId xmlns:r="http://schemas.openxmlformats.org/officeDocument/2006/relationships" id="259" r:id="R1ed98f8473a04fe6"/>
    <p:sldId xmlns:r="http://schemas.openxmlformats.org/officeDocument/2006/relationships" id="260" r:id="R1e33abc1e2104b3f"/>
    <p:sldId xmlns:r="http://schemas.openxmlformats.org/officeDocument/2006/relationships" id="261" r:id="Rfdf5f74ab6d0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e0b7c699e4469" /><Relationship Type="http://schemas.openxmlformats.org/officeDocument/2006/relationships/slide" Target="/ppt/slides/slide1.xml" Id="R4608f45b8bfd47ec" /><Relationship Type="http://schemas.openxmlformats.org/officeDocument/2006/relationships/slide" Target="/ppt/slides/slide2.xml" Id="R578842f3cd804c7e" /><Relationship Type="http://schemas.openxmlformats.org/officeDocument/2006/relationships/slide" Target="/ppt/slides/slide3.xml" Id="R05f7532f336b431d" /><Relationship Type="http://schemas.openxmlformats.org/officeDocument/2006/relationships/slide" Target="/ppt/slides/slide4.xml" Id="R1ed98f8473a04fe6" /><Relationship Type="http://schemas.openxmlformats.org/officeDocument/2006/relationships/slide" Target="/ppt/slides/slide5.xml" Id="R1e33abc1e2104b3f" /><Relationship Type="http://schemas.openxmlformats.org/officeDocument/2006/relationships/slide" Target="/ppt/slides/slide6.xml" Id="Rfdf5f74ab6d0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b04266703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7b9c49614681" /><Relationship Type="http://schemas.openxmlformats.org/officeDocument/2006/relationships/theme" Target="/ppt/slideMasters/theme/theme1.xml" Id="R8312a7b90224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b7b9c4961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88ea6dd8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8b9e987d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c08911f4e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d0dd481d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56f1f35b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870d14e4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VASSHUS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VASSHUS REGNSKAP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971 344 326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VASSHUS REGNSKAP</a:t>
            </a:r>
          </a:p>
        </p:txBody>
      </p:sp>
    </p:spTree>
  </p:cSld>
  <p:clrMapOvr>
    <a:masterClrMapping xmlns:a="http://schemas.openxmlformats.org/drawingml/2006/main"/>
  </p:clrMapOvr>
</p:sld>
</file>