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174c9dbe5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f489d26ea64763"/>
  </p:sldMasterIdLst>
  <p:sldIdLst>
    <p:sldId xmlns:r="http://schemas.openxmlformats.org/officeDocument/2006/relationships" id="256" r:id="R24b8accf704948bb"/>
    <p:sldId xmlns:r="http://schemas.openxmlformats.org/officeDocument/2006/relationships" id="257" r:id="R6c6b6fa6e1ce474c"/>
    <p:sldId xmlns:r="http://schemas.openxmlformats.org/officeDocument/2006/relationships" id="258" r:id="R28b4385266164c1f"/>
    <p:sldId xmlns:r="http://schemas.openxmlformats.org/officeDocument/2006/relationships" id="259" r:id="R0c4cc38c5b3e4907"/>
    <p:sldId xmlns:r="http://schemas.openxmlformats.org/officeDocument/2006/relationships" id="260" r:id="R6ee062c2bd5f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489d26ea64763" /><Relationship Type="http://schemas.openxmlformats.org/officeDocument/2006/relationships/slide" Target="/ppt/slides/slide1.xml" Id="R24b8accf704948bb" /><Relationship Type="http://schemas.openxmlformats.org/officeDocument/2006/relationships/slide" Target="/ppt/slides/slide2.xml" Id="R6c6b6fa6e1ce474c" /><Relationship Type="http://schemas.openxmlformats.org/officeDocument/2006/relationships/slide" Target="/ppt/slides/slide3.xml" Id="R28b4385266164c1f" /><Relationship Type="http://schemas.openxmlformats.org/officeDocument/2006/relationships/slide" Target="/ppt/slides/slide4.xml" Id="R0c4cc38c5b3e4907" /><Relationship Type="http://schemas.openxmlformats.org/officeDocument/2006/relationships/slide" Target="/ppt/slides/slide5.xml" Id="R6ee062c2bd5f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7e54986b0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edada4754784" /><Relationship Type="http://schemas.openxmlformats.org/officeDocument/2006/relationships/theme" Target="/ppt/slideMasters/theme/theme1.xml" Id="R0649a11c5c8c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9edada475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d75bbdc1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e9621a6e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2647837c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51900287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aef91298b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