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89a93130c947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19c07333be44ee"/>
  </p:sldMasterIdLst>
  <p:sldIdLst>
    <p:sldId xmlns:r="http://schemas.openxmlformats.org/officeDocument/2006/relationships" id="256" r:id="R0fdc774bc63c4a5d"/>
    <p:sldId xmlns:r="http://schemas.openxmlformats.org/officeDocument/2006/relationships" id="257" r:id="R86a8fdc42db44db0"/>
    <p:sldId xmlns:r="http://schemas.openxmlformats.org/officeDocument/2006/relationships" id="258" r:id="Re14a8d0eb6434096"/>
    <p:sldId xmlns:r="http://schemas.openxmlformats.org/officeDocument/2006/relationships" id="259" r:id="R765554c020374dfb"/>
    <p:sldId xmlns:r="http://schemas.openxmlformats.org/officeDocument/2006/relationships" id="260" r:id="R845ad15cc1054e14"/>
    <p:sldId xmlns:r="http://schemas.openxmlformats.org/officeDocument/2006/relationships" id="261" r:id="R7189b20a261d4a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19c07333be44ee" /><Relationship Type="http://schemas.openxmlformats.org/officeDocument/2006/relationships/slide" Target="/ppt/slides/slide1.xml" Id="R0fdc774bc63c4a5d" /><Relationship Type="http://schemas.openxmlformats.org/officeDocument/2006/relationships/slide" Target="/ppt/slides/slide2.xml" Id="R86a8fdc42db44db0" /><Relationship Type="http://schemas.openxmlformats.org/officeDocument/2006/relationships/slide" Target="/ppt/slides/slide3.xml" Id="Re14a8d0eb6434096" /><Relationship Type="http://schemas.openxmlformats.org/officeDocument/2006/relationships/slide" Target="/ppt/slides/slide4.xml" Id="R765554c020374dfb" /><Relationship Type="http://schemas.openxmlformats.org/officeDocument/2006/relationships/slide" Target="/ppt/slides/slide5.xml" Id="R845ad15cc1054e14" /><Relationship Type="http://schemas.openxmlformats.org/officeDocument/2006/relationships/slide" Target="/ppt/slides/slide6.xml" Id="R7189b20a261d4a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b0fde7846a46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fea55bc954321" /><Relationship Type="http://schemas.openxmlformats.org/officeDocument/2006/relationships/theme" Target="/ppt/slideMasters/theme/theme1.xml" Id="R4b4d4de6759d4a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0fea55bc9543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3abf05bc14a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ddd0c486f47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58b85291543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de6af3ef04f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5882394f846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6ff8be06a45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MENNESKEVERD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MENNESKEVERD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10 675 279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112 713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4 568 974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6 208 640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34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post@menneskeverd.no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www.menneskeverd.no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971 276 959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