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bdd071224c4e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9b80f8f6ad4ddd"/>
  </p:sldMasterIdLst>
  <p:sldIdLst>
    <p:sldId xmlns:r="http://schemas.openxmlformats.org/officeDocument/2006/relationships" id="256" r:id="R0ce0573130b14ad3"/>
    <p:sldId xmlns:r="http://schemas.openxmlformats.org/officeDocument/2006/relationships" id="257" r:id="R6f540d81dc6e4316"/>
    <p:sldId xmlns:r="http://schemas.openxmlformats.org/officeDocument/2006/relationships" id="258" r:id="Rcee1f21329a0417f"/>
    <p:sldId xmlns:r="http://schemas.openxmlformats.org/officeDocument/2006/relationships" id="259" r:id="R2ec41955fbb04e62"/>
    <p:sldId xmlns:r="http://schemas.openxmlformats.org/officeDocument/2006/relationships" id="260" r:id="Rd928ce6a2a5645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9b80f8f6ad4ddd" /><Relationship Type="http://schemas.openxmlformats.org/officeDocument/2006/relationships/slide" Target="/ppt/slides/slide1.xml" Id="R0ce0573130b14ad3" /><Relationship Type="http://schemas.openxmlformats.org/officeDocument/2006/relationships/slide" Target="/ppt/slides/slide2.xml" Id="R6f540d81dc6e4316" /><Relationship Type="http://schemas.openxmlformats.org/officeDocument/2006/relationships/slide" Target="/ppt/slides/slide3.xml" Id="Rcee1f21329a0417f" /><Relationship Type="http://schemas.openxmlformats.org/officeDocument/2006/relationships/slide" Target="/ppt/slides/slide4.xml" Id="R2ec41955fbb04e62" /><Relationship Type="http://schemas.openxmlformats.org/officeDocument/2006/relationships/slide" Target="/ppt/slides/slide5.xml" Id="Rd928ce6a2a5645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3e3878304648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8df0587484f79" /><Relationship Type="http://schemas.openxmlformats.org/officeDocument/2006/relationships/theme" Target="/ppt/slideMasters/theme/theme1.xml" Id="R981e93a86fbf4f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98df0587484f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8c62981634e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156cb2bae46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94f82d1a740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d9193b25143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3a06b662a49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KRISTNE 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KRISTNE 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KRISTNE RÅD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KRISTNE 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KRISTNE 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KRISTNE 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13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post@norkr.no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www.norgeskristnerad.no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971 273 577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KRISTNE RÅD</a:t>
            </a:r>
          </a:p>
        </p:txBody>
      </p:sp>
    </p:spTree>
  </p:cSld>
  <p:clrMapOvr>
    <a:masterClrMapping xmlns:a="http://schemas.openxmlformats.org/drawingml/2006/main"/>
  </p:clrMapOvr>
</p:sld>
</file>