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08e153738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b764a47404096"/>
  </p:sldMasterIdLst>
  <p:sldIdLst>
    <p:sldId xmlns:r="http://schemas.openxmlformats.org/officeDocument/2006/relationships" id="256" r:id="Rd3965f8725f146e1"/>
    <p:sldId xmlns:r="http://schemas.openxmlformats.org/officeDocument/2006/relationships" id="257" r:id="R83be8cb8441448f0"/>
    <p:sldId xmlns:r="http://schemas.openxmlformats.org/officeDocument/2006/relationships" id="258" r:id="R66ae083238cb49a0"/>
    <p:sldId xmlns:r="http://schemas.openxmlformats.org/officeDocument/2006/relationships" id="259" r:id="Rf697a267dcac4852"/>
    <p:sldId xmlns:r="http://schemas.openxmlformats.org/officeDocument/2006/relationships" id="260" r:id="R8271eee375e74426"/>
    <p:sldId xmlns:r="http://schemas.openxmlformats.org/officeDocument/2006/relationships" id="261" r:id="Rdb29d6cc442f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b764a47404096" /><Relationship Type="http://schemas.openxmlformats.org/officeDocument/2006/relationships/slide" Target="/ppt/slides/slide1.xml" Id="Rd3965f8725f146e1" /><Relationship Type="http://schemas.openxmlformats.org/officeDocument/2006/relationships/slide" Target="/ppt/slides/slide2.xml" Id="R83be8cb8441448f0" /><Relationship Type="http://schemas.openxmlformats.org/officeDocument/2006/relationships/slide" Target="/ppt/slides/slide3.xml" Id="R66ae083238cb49a0" /><Relationship Type="http://schemas.openxmlformats.org/officeDocument/2006/relationships/slide" Target="/ppt/slides/slide4.xml" Id="Rf697a267dcac4852" /><Relationship Type="http://schemas.openxmlformats.org/officeDocument/2006/relationships/slide" Target="/ppt/slides/slide5.xml" Id="R8271eee375e74426" /><Relationship Type="http://schemas.openxmlformats.org/officeDocument/2006/relationships/slide" Target="/ppt/slides/slide6.xml" Id="Rdb29d6cc442f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c24a5b8e7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a0aba051d4f44" /><Relationship Type="http://schemas.openxmlformats.org/officeDocument/2006/relationships/theme" Target="/ppt/slideMasters/theme/theme1.xml" Id="Rcb7b3962a46b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a0aba051d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05920413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e2006cfd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f1b3ea36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d6f02be7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013c48e3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f86a3d02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