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b2dffc3cd346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d8b5613759497f"/>
  </p:sldMasterIdLst>
  <p:sldIdLst>
    <p:sldId xmlns:r="http://schemas.openxmlformats.org/officeDocument/2006/relationships" id="256" r:id="R64545f31d55043c2"/>
    <p:sldId xmlns:r="http://schemas.openxmlformats.org/officeDocument/2006/relationships" id="257" r:id="R83894950735143d0"/>
    <p:sldId xmlns:r="http://schemas.openxmlformats.org/officeDocument/2006/relationships" id="258" r:id="R5d428e8d80c04d40"/>
    <p:sldId xmlns:r="http://schemas.openxmlformats.org/officeDocument/2006/relationships" id="259" r:id="Rfdcb2ff7b7104d68"/>
    <p:sldId xmlns:r="http://schemas.openxmlformats.org/officeDocument/2006/relationships" id="260" r:id="R56e021d9ed7a4f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d8b5613759497f" /><Relationship Type="http://schemas.openxmlformats.org/officeDocument/2006/relationships/slide" Target="/ppt/slides/slide1.xml" Id="R64545f31d55043c2" /><Relationship Type="http://schemas.openxmlformats.org/officeDocument/2006/relationships/slide" Target="/ppt/slides/slide2.xml" Id="R83894950735143d0" /><Relationship Type="http://schemas.openxmlformats.org/officeDocument/2006/relationships/slide" Target="/ppt/slides/slide3.xml" Id="R5d428e8d80c04d40" /><Relationship Type="http://schemas.openxmlformats.org/officeDocument/2006/relationships/slide" Target="/ppt/slides/slide4.xml" Id="Rfdcb2ff7b7104d68" /><Relationship Type="http://schemas.openxmlformats.org/officeDocument/2006/relationships/slide" Target="/ppt/slides/slide5.xml" Id="R56e021d9ed7a4f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7069b5d31342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27bd453ea4d66" /><Relationship Type="http://schemas.openxmlformats.org/officeDocument/2006/relationships/theme" Target="/ppt/slideMasters/theme/theme1.xml" Id="R7e2777b4612b47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f27bd453ea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89b6e0e1554e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0a42a3fae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e43fdb23142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0522be4db49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d5807593940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NORGES KRISTELIGE LEGE- OG TANNLEGEFORENING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 KRISTELIGE LEGE- OG TANNLEGEFORENING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www.nklf.no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971 272 554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NORGES KRISTELIGE LEGE- OG TANNLEGEFORENING</a:t>
            </a:r>
          </a:p>
        </p:txBody>
      </p:sp>
    </p:spTree>
  </p:cSld>
  <p:clrMapOvr>
    <a:masterClrMapping xmlns:a="http://schemas.openxmlformats.org/drawingml/2006/main"/>
  </p:clrMapOvr>
</p:sld>
</file>