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097ab1f53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a418f464d4517"/>
  </p:sldMasterIdLst>
  <p:sldIdLst>
    <p:sldId xmlns:r="http://schemas.openxmlformats.org/officeDocument/2006/relationships" id="256" r:id="R3d4676c4da4e480d"/>
    <p:sldId xmlns:r="http://schemas.openxmlformats.org/officeDocument/2006/relationships" id="257" r:id="Rb84cbf62408848e0"/>
    <p:sldId xmlns:r="http://schemas.openxmlformats.org/officeDocument/2006/relationships" id="258" r:id="R32f7be2444a54472"/>
    <p:sldId xmlns:r="http://schemas.openxmlformats.org/officeDocument/2006/relationships" id="259" r:id="Ref330533aef24bb0"/>
    <p:sldId xmlns:r="http://schemas.openxmlformats.org/officeDocument/2006/relationships" id="260" r:id="Racad1bf3ccb542a5"/>
    <p:sldId xmlns:r="http://schemas.openxmlformats.org/officeDocument/2006/relationships" id="261" r:id="Rb282d136565b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a418f464d4517" /><Relationship Type="http://schemas.openxmlformats.org/officeDocument/2006/relationships/slide" Target="/ppt/slides/slide1.xml" Id="R3d4676c4da4e480d" /><Relationship Type="http://schemas.openxmlformats.org/officeDocument/2006/relationships/slide" Target="/ppt/slides/slide2.xml" Id="Rb84cbf62408848e0" /><Relationship Type="http://schemas.openxmlformats.org/officeDocument/2006/relationships/slide" Target="/ppt/slides/slide3.xml" Id="R32f7be2444a54472" /><Relationship Type="http://schemas.openxmlformats.org/officeDocument/2006/relationships/slide" Target="/ppt/slides/slide4.xml" Id="Ref330533aef24bb0" /><Relationship Type="http://schemas.openxmlformats.org/officeDocument/2006/relationships/slide" Target="/ppt/slides/slide5.xml" Id="Racad1bf3ccb542a5" /><Relationship Type="http://schemas.openxmlformats.org/officeDocument/2006/relationships/slide" Target="/ppt/slides/slide6.xml" Id="Rb282d136565b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1ca0b1358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f7bdf2924ba6" /><Relationship Type="http://schemas.openxmlformats.org/officeDocument/2006/relationships/theme" Target="/ppt/slideMasters/theme/theme1.xml" Id="R002ac7c2581e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9f7bdf292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be87b598f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85521071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4b3a9b64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11b7487f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331cdcda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0fb2fd73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LISBETH SVENDSEN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SVENDSEN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91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971 248 505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