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d73cc43bef42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31d33f8ec74a6e"/>
  </p:sldMasterIdLst>
  <p:sldIdLst>
    <p:sldId xmlns:r="http://schemas.openxmlformats.org/officeDocument/2006/relationships" id="256" r:id="Rb04aaff40a7e4f16"/>
    <p:sldId xmlns:r="http://schemas.openxmlformats.org/officeDocument/2006/relationships" id="257" r:id="R1f4cfdf7d3cc4581"/>
    <p:sldId xmlns:r="http://schemas.openxmlformats.org/officeDocument/2006/relationships" id="258" r:id="R7f84bcc22d57421e"/>
    <p:sldId xmlns:r="http://schemas.openxmlformats.org/officeDocument/2006/relationships" id="259" r:id="R0c93c97691844e5a"/>
    <p:sldId xmlns:r="http://schemas.openxmlformats.org/officeDocument/2006/relationships" id="260" r:id="R1007822b9def4fc9"/>
    <p:sldId xmlns:r="http://schemas.openxmlformats.org/officeDocument/2006/relationships" id="261" r:id="Rcf23086941fb481d"/>
    <p:sldId xmlns:r="http://schemas.openxmlformats.org/officeDocument/2006/relationships" id="262" r:id="R46db69ae3bd64b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31d33f8ec74a6e" /><Relationship Type="http://schemas.openxmlformats.org/officeDocument/2006/relationships/slide" Target="/ppt/slides/slide1.xml" Id="Rb04aaff40a7e4f16" /><Relationship Type="http://schemas.openxmlformats.org/officeDocument/2006/relationships/slide" Target="/ppt/slides/slide2.xml" Id="R1f4cfdf7d3cc4581" /><Relationship Type="http://schemas.openxmlformats.org/officeDocument/2006/relationships/slide" Target="/ppt/slides/slide3.xml" Id="R7f84bcc22d57421e" /><Relationship Type="http://schemas.openxmlformats.org/officeDocument/2006/relationships/slide" Target="/ppt/slides/slide4.xml" Id="R0c93c97691844e5a" /><Relationship Type="http://schemas.openxmlformats.org/officeDocument/2006/relationships/slide" Target="/ppt/slides/slide5.xml" Id="R1007822b9def4fc9" /><Relationship Type="http://schemas.openxmlformats.org/officeDocument/2006/relationships/slide" Target="/ppt/slides/slide6.xml" Id="Rcf23086941fb481d" /><Relationship Type="http://schemas.openxmlformats.org/officeDocument/2006/relationships/slide" Target="/ppt/slides/slide7.xml" Id="R46db69ae3bd64b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5339f3e1a4d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0f67ceb0346e0" /><Relationship Type="http://schemas.openxmlformats.org/officeDocument/2006/relationships/theme" Target="/ppt/slideMasters/theme/theme1.xml" Id="Rf2c61e663ca940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20f67ceb0346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a29bd797d4e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9d499df2b44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e6c96db454b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0158ef7be4d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531bb971b48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4e833f2c24e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53345c9bd4e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OCTOPUS HELLVIK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OCTOPUS HELLVIK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4 249 606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6 323 024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TOLLESHAUG JOHN OVE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971 233 907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OCTOPUS HELLVIK AS</a:t>
            </a:r>
          </a:p>
        </p:txBody>
      </p:sp>
    </p:spTree>
  </p:cSld>
  <p:clrMapOvr>
    <a:masterClrMapping xmlns:a="http://schemas.openxmlformats.org/drawingml/2006/main"/>
  </p:clrMapOvr>
</p:sld>
</file>