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ecdd3ec48b4c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08676ef5e488c"/>
  </p:sldMasterIdLst>
  <p:sldIdLst>
    <p:sldId xmlns:r="http://schemas.openxmlformats.org/officeDocument/2006/relationships" id="256" r:id="R5a3d7bef72d843bd"/>
    <p:sldId xmlns:r="http://schemas.openxmlformats.org/officeDocument/2006/relationships" id="257" r:id="R3b70fad911684f0d"/>
    <p:sldId xmlns:r="http://schemas.openxmlformats.org/officeDocument/2006/relationships" id="258" r:id="Rcc88e5c325984db6"/>
    <p:sldId xmlns:r="http://schemas.openxmlformats.org/officeDocument/2006/relationships" id="259" r:id="Re462432983134a5b"/>
    <p:sldId xmlns:r="http://schemas.openxmlformats.org/officeDocument/2006/relationships" id="260" r:id="R4d4eced5ce684ff2"/>
    <p:sldId xmlns:r="http://schemas.openxmlformats.org/officeDocument/2006/relationships" id="261" r:id="R70130cc0d00840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08676ef5e488c" /><Relationship Type="http://schemas.openxmlformats.org/officeDocument/2006/relationships/slide" Target="/ppt/slides/slide1.xml" Id="R5a3d7bef72d843bd" /><Relationship Type="http://schemas.openxmlformats.org/officeDocument/2006/relationships/slide" Target="/ppt/slides/slide2.xml" Id="R3b70fad911684f0d" /><Relationship Type="http://schemas.openxmlformats.org/officeDocument/2006/relationships/slide" Target="/ppt/slides/slide3.xml" Id="Rcc88e5c325984db6" /><Relationship Type="http://schemas.openxmlformats.org/officeDocument/2006/relationships/slide" Target="/ppt/slides/slide4.xml" Id="Re462432983134a5b" /><Relationship Type="http://schemas.openxmlformats.org/officeDocument/2006/relationships/slide" Target="/ppt/slides/slide5.xml" Id="R4d4eced5ce684ff2" /><Relationship Type="http://schemas.openxmlformats.org/officeDocument/2006/relationships/slide" Target="/ppt/slides/slide6.xml" Id="R70130cc0d00840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fe9d69453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c59563f4e4b34" /><Relationship Type="http://schemas.openxmlformats.org/officeDocument/2006/relationships/theme" Target="/ppt/slideMasters/theme/theme1.xml" Id="Rfed7b544282c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fc59563f4e4b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9f2896ef442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364b36e8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a9f8530c14d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ea429d081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c8628711a46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94508f45949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