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09859e05c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f648075654715"/>
  </p:sldMasterIdLst>
  <p:sldIdLst>
    <p:sldId xmlns:r="http://schemas.openxmlformats.org/officeDocument/2006/relationships" id="256" r:id="Raa6e723f5d934a04"/>
    <p:sldId xmlns:r="http://schemas.openxmlformats.org/officeDocument/2006/relationships" id="257" r:id="Ra06065118b5440fb"/>
    <p:sldId xmlns:r="http://schemas.openxmlformats.org/officeDocument/2006/relationships" id="258" r:id="Rb56783690fa74b9e"/>
    <p:sldId xmlns:r="http://schemas.openxmlformats.org/officeDocument/2006/relationships" id="259" r:id="R70feec41b7ae463c"/>
    <p:sldId xmlns:r="http://schemas.openxmlformats.org/officeDocument/2006/relationships" id="260" r:id="R12f6f390f89242b8"/>
    <p:sldId xmlns:r="http://schemas.openxmlformats.org/officeDocument/2006/relationships" id="261" r:id="R4322bfa501194eac"/>
    <p:sldId xmlns:r="http://schemas.openxmlformats.org/officeDocument/2006/relationships" id="262" r:id="R064479bbc250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f648075654715" /><Relationship Type="http://schemas.openxmlformats.org/officeDocument/2006/relationships/slide" Target="/ppt/slides/slide1.xml" Id="Raa6e723f5d934a04" /><Relationship Type="http://schemas.openxmlformats.org/officeDocument/2006/relationships/slide" Target="/ppt/slides/slide2.xml" Id="Ra06065118b5440fb" /><Relationship Type="http://schemas.openxmlformats.org/officeDocument/2006/relationships/slide" Target="/ppt/slides/slide3.xml" Id="Rb56783690fa74b9e" /><Relationship Type="http://schemas.openxmlformats.org/officeDocument/2006/relationships/slide" Target="/ppt/slides/slide4.xml" Id="R70feec41b7ae463c" /><Relationship Type="http://schemas.openxmlformats.org/officeDocument/2006/relationships/slide" Target="/ppt/slides/slide5.xml" Id="R12f6f390f89242b8" /><Relationship Type="http://schemas.openxmlformats.org/officeDocument/2006/relationships/slide" Target="/ppt/slides/slide6.xml" Id="R4322bfa501194eac" /><Relationship Type="http://schemas.openxmlformats.org/officeDocument/2006/relationships/slide" Target="/ppt/slides/slide7.xml" Id="R064479bbc250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0113f7a68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6ac65b5f436f" /><Relationship Type="http://schemas.openxmlformats.org/officeDocument/2006/relationships/theme" Target="/ppt/slideMasters/theme/theme1.xml" Id="Rf6dfc79d84e5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96ac65b5f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3de5a94c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a6124d345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bffef64cd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161a30bc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c7603450a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7e77b6337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d616ddcdf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KYSTMILJØ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103 075 848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25 761 380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50 348 759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Stormyrvegen 199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16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