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10f8d7871d4d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40cc69b9394a8c"/>
  </p:sldMasterIdLst>
  <p:sldIdLst>
    <p:sldId xmlns:r="http://schemas.openxmlformats.org/officeDocument/2006/relationships" id="256" r:id="Rc9000c1a5d95499a"/>
    <p:sldId xmlns:r="http://schemas.openxmlformats.org/officeDocument/2006/relationships" id="257" r:id="R93bdacec82ff45f2"/>
    <p:sldId xmlns:r="http://schemas.openxmlformats.org/officeDocument/2006/relationships" id="258" r:id="Rc96993502ff34138"/>
    <p:sldId xmlns:r="http://schemas.openxmlformats.org/officeDocument/2006/relationships" id="259" r:id="R1d7894182b234a3d"/>
    <p:sldId xmlns:r="http://schemas.openxmlformats.org/officeDocument/2006/relationships" id="260" r:id="R1e372f05d51841d4"/>
    <p:sldId xmlns:r="http://schemas.openxmlformats.org/officeDocument/2006/relationships" id="261" r:id="Rde08c961f4b446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40cc69b9394a8c" /><Relationship Type="http://schemas.openxmlformats.org/officeDocument/2006/relationships/slide" Target="/ppt/slides/slide1.xml" Id="Rc9000c1a5d95499a" /><Relationship Type="http://schemas.openxmlformats.org/officeDocument/2006/relationships/slide" Target="/ppt/slides/slide2.xml" Id="R93bdacec82ff45f2" /><Relationship Type="http://schemas.openxmlformats.org/officeDocument/2006/relationships/slide" Target="/ppt/slides/slide3.xml" Id="Rc96993502ff34138" /><Relationship Type="http://schemas.openxmlformats.org/officeDocument/2006/relationships/slide" Target="/ppt/slides/slide4.xml" Id="R1d7894182b234a3d" /><Relationship Type="http://schemas.openxmlformats.org/officeDocument/2006/relationships/slide" Target="/ppt/slides/slide5.xml" Id="R1e372f05d51841d4" /><Relationship Type="http://schemas.openxmlformats.org/officeDocument/2006/relationships/slide" Target="/ppt/slides/slide6.xml" Id="Rde08c961f4b446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49ea1cd14645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014967ece449b" /><Relationship Type="http://schemas.openxmlformats.org/officeDocument/2006/relationships/theme" Target="/ppt/slideMasters/theme/theme1.xml" Id="Rcba7da17b8c843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8014967ece44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8372cdf624f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f4a361c2442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7ca1f110644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d4b56e8c548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da827a91d4d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9218d4ef24c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KYSTMILJØ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Stormyrvegen 199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45 23 52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971 220 074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KYSTMILJØ AS</a:t>
            </a:r>
          </a:p>
        </p:txBody>
      </p:sp>
    </p:spTree>
  </p:cSld>
  <p:clrMapOvr>
    <a:masterClrMapping xmlns:a="http://schemas.openxmlformats.org/drawingml/2006/main"/>
  </p:clrMapOvr>
</p:sld>
</file>