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651fbf013546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4fa9fa76d54703"/>
  </p:sldMasterIdLst>
  <p:sldIdLst>
    <p:sldId xmlns:r="http://schemas.openxmlformats.org/officeDocument/2006/relationships" id="256" r:id="R3b4e516d51814f69"/>
    <p:sldId xmlns:r="http://schemas.openxmlformats.org/officeDocument/2006/relationships" id="257" r:id="R4835908acf6c419b"/>
    <p:sldId xmlns:r="http://schemas.openxmlformats.org/officeDocument/2006/relationships" id="258" r:id="Rb793c78422e14ae3"/>
    <p:sldId xmlns:r="http://schemas.openxmlformats.org/officeDocument/2006/relationships" id="259" r:id="R7728820917a04871"/>
    <p:sldId xmlns:r="http://schemas.openxmlformats.org/officeDocument/2006/relationships" id="260" r:id="R1cd0cbbe2aee4e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fa9fa76d54703" /><Relationship Type="http://schemas.openxmlformats.org/officeDocument/2006/relationships/slide" Target="/ppt/slides/slide1.xml" Id="R3b4e516d51814f69" /><Relationship Type="http://schemas.openxmlformats.org/officeDocument/2006/relationships/slide" Target="/ppt/slides/slide2.xml" Id="R4835908acf6c419b" /><Relationship Type="http://schemas.openxmlformats.org/officeDocument/2006/relationships/slide" Target="/ppt/slides/slide3.xml" Id="Rb793c78422e14ae3" /><Relationship Type="http://schemas.openxmlformats.org/officeDocument/2006/relationships/slide" Target="/ppt/slides/slide4.xml" Id="R7728820917a04871" /><Relationship Type="http://schemas.openxmlformats.org/officeDocument/2006/relationships/slide" Target="/ppt/slides/slide5.xml" Id="R1cd0cbbe2aee4e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04a455e4a46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3d8f339de4218" /><Relationship Type="http://schemas.openxmlformats.org/officeDocument/2006/relationships/theme" Target="/ppt/slideMasters/theme/theme1.xml" Id="R9e40ad010da04c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e3d8f339de42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20d4f80e144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1b80abe5343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9dd93853a4b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906febe7e4f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c4c8b6ef04c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KOMMUNE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Gjelbakken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postmottak@selbu.kommune.no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www.selbu.kommune.no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971 197 609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