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8df300a307a4d6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61341435161442d"/>
  </p:sldMasterIdLst>
  <p:sldIdLst>
    <p:sldId xmlns:r="http://schemas.openxmlformats.org/officeDocument/2006/relationships" id="256" r:id="R8c0bba9f3a26481a"/>
    <p:sldId xmlns:r="http://schemas.openxmlformats.org/officeDocument/2006/relationships" id="257" r:id="R2aa5c6e3bde94195"/>
    <p:sldId xmlns:r="http://schemas.openxmlformats.org/officeDocument/2006/relationships" id="258" r:id="R7aef2c4788a84d06"/>
    <p:sldId xmlns:r="http://schemas.openxmlformats.org/officeDocument/2006/relationships" id="259" r:id="R6832c76c17574043"/>
    <p:sldId xmlns:r="http://schemas.openxmlformats.org/officeDocument/2006/relationships" id="260" r:id="R9020dcdea4eb47b4"/>
    <p:sldId xmlns:r="http://schemas.openxmlformats.org/officeDocument/2006/relationships" id="261" r:id="Rdd471309ecaf4af8"/>
    <p:sldId xmlns:r="http://schemas.openxmlformats.org/officeDocument/2006/relationships" id="262" r:id="Refc26a31b7c04e5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1341435161442d" /><Relationship Type="http://schemas.openxmlformats.org/officeDocument/2006/relationships/slide" Target="/ppt/slides/slide1.xml" Id="R8c0bba9f3a26481a" /><Relationship Type="http://schemas.openxmlformats.org/officeDocument/2006/relationships/slide" Target="/ppt/slides/slide2.xml" Id="R2aa5c6e3bde94195" /><Relationship Type="http://schemas.openxmlformats.org/officeDocument/2006/relationships/slide" Target="/ppt/slides/slide3.xml" Id="R7aef2c4788a84d06" /><Relationship Type="http://schemas.openxmlformats.org/officeDocument/2006/relationships/slide" Target="/ppt/slides/slide4.xml" Id="R6832c76c17574043" /><Relationship Type="http://schemas.openxmlformats.org/officeDocument/2006/relationships/slide" Target="/ppt/slides/slide5.xml" Id="R9020dcdea4eb47b4" /><Relationship Type="http://schemas.openxmlformats.org/officeDocument/2006/relationships/slide" Target="/ppt/slides/slide6.xml" Id="Rdd471309ecaf4af8" /><Relationship Type="http://schemas.openxmlformats.org/officeDocument/2006/relationships/slide" Target="/ppt/slides/slide7.xml" Id="Refc26a31b7c04e5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7947193012445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c7c4afacc94fd0" /><Relationship Type="http://schemas.openxmlformats.org/officeDocument/2006/relationships/theme" Target="/ppt/slideMasters/theme/theme1.xml" Id="R62ed1a93a76243b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6c7c4afacc94fd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0282de8b12452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4916de71d947a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a4bee5ef45452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12b6bef9d7438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0780a9daa942d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482e36ea5448d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f11b0488a142f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SAKO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SAKO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SAKO INVEST AS ble etablert [år] og holder til i Hellesylt.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SAKO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SAKO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SAKO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−48 889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6 478 939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28 700 822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38 120 400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SAKO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ELISABETH RINGDAL HJELSETH  –  29,7 %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 BENTE RINGDAL  –  29,7 %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SISSEL RINGDAL  –  29,7 %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KRISTEN RINGDAL  –  9,6 %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ARNSTEIN RINGDAL  –  0,9 %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KRISTEN RINGDAL  –  0,4 %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SAKO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Hellesyltvegen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6218 Hellesylt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70 26 50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971 191 813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SAKO INVEST AS</a:t>
            </a:r>
          </a:p>
        </p:txBody>
      </p:sp>
    </p:spTree>
  </p:cSld>
  <p:clrMapOvr>
    <a:masterClrMapping xmlns:a="http://schemas.openxmlformats.org/drawingml/2006/main"/>
  </p:clrMapOvr>
</p:sld>
</file>