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b8802799e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d03ac04a064ee4"/>
  </p:sldMasterIdLst>
  <p:sldIdLst>
    <p:sldId xmlns:r="http://schemas.openxmlformats.org/officeDocument/2006/relationships" id="256" r:id="Re06b33558bcf4bf5"/>
    <p:sldId xmlns:r="http://schemas.openxmlformats.org/officeDocument/2006/relationships" id="257" r:id="Rb4ba92e270cb46c9"/>
    <p:sldId xmlns:r="http://schemas.openxmlformats.org/officeDocument/2006/relationships" id="258" r:id="R4fc93a72e936442f"/>
    <p:sldId xmlns:r="http://schemas.openxmlformats.org/officeDocument/2006/relationships" id="259" r:id="R02cf49b52364476c"/>
    <p:sldId xmlns:r="http://schemas.openxmlformats.org/officeDocument/2006/relationships" id="260" r:id="R5f840fe4bbc14abd"/>
    <p:sldId xmlns:r="http://schemas.openxmlformats.org/officeDocument/2006/relationships" id="261" r:id="R07d11dcac6824be3"/>
    <p:sldId xmlns:r="http://schemas.openxmlformats.org/officeDocument/2006/relationships" id="262" r:id="Rc877dc6df0e0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d03ac04a064ee4" /><Relationship Type="http://schemas.openxmlformats.org/officeDocument/2006/relationships/slide" Target="/ppt/slides/slide1.xml" Id="Re06b33558bcf4bf5" /><Relationship Type="http://schemas.openxmlformats.org/officeDocument/2006/relationships/slide" Target="/ppt/slides/slide2.xml" Id="Rb4ba92e270cb46c9" /><Relationship Type="http://schemas.openxmlformats.org/officeDocument/2006/relationships/slide" Target="/ppt/slides/slide3.xml" Id="R4fc93a72e936442f" /><Relationship Type="http://schemas.openxmlformats.org/officeDocument/2006/relationships/slide" Target="/ppt/slides/slide4.xml" Id="R02cf49b52364476c" /><Relationship Type="http://schemas.openxmlformats.org/officeDocument/2006/relationships/slide" Target="/ppt/slides/slide5.xml" Id="R5f840fe4bbc14abd" /><Relationship Type="http://schemas.openxmlformats.org/officeDocument/2006/relationships/slide" Target="/ppt/slides/slide6.xml" Id="R07d11dcac6824be3" /><Relationship Type="http://schemas.openxmlformats.org/officeDocument/2006/relationships/slide" Target="/ppt/slides/slide7.xml" Id="Rc877dc6df0e0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b885cd7e0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126e9acf44a6" /><Relationship Type="http://schemas.openxmlformats.org/officeDocument/2006/relationships/theme" Target="/ppt/slideMasters/theme/theme1.xml" Id="R5f6c2621662349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6126e9acf44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dbe33b6a0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90896ba62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38b6ea613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fea53b41a4c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ec533682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1be92738940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fdcbf2b9546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WALLACE PETER WILLIAM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