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8beebf87243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f63a5d29934198"/>
  </p:sldMasterIdLst>
  <p:sldIdLst>
    <p:sldId xmlns:r="http://schemas.openxmlformats.org/officeDocument/2006/relationships" id="256" r:id="R2f271a0149de482f"/>
    <p:sldId xmlns:r="http://schemas.openxmlformats.org/officeDocument/2006/relationships" id="257" r:id="R6fd52ef5f2e04681"/>
    <p:sldId xmlns:r="http://schemas.openxmlformats.org/officeDocument/2006/relationships" id="258" r:id="Rb5fd67a322464023"/>
    <p:sldId xmlns:r="http://schemas.openxmlformats.org/officeDocument/2006/relationships" id="259" r:id="R99201b1affe4468e"/>
    <p:sldId xmlns:r="http://schemas.openxmlformats.org/officeDocument/2006/relationships" id="260" r:id="R0472a059a8734d88"/>
    <p:sldId xmlns:r="http://schemas.openxmlformats.org/officeDocument/2006/relationships" id="261" r:id="Ra102c5dc85924d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63a5d29934198" /><Relationship Type="http://schemas.openxmlformats.org/officeDocument/2006/relationships/slide" Target="/ppt/slides/slide1.xml" Id="R2f271a0149de482f" /><Relationship Type="http://schemas.openxmlformats.org/officeDocument/2006/relationships/slide" Target="/ppt/slides/slide2.xml" Id="R6fd52ef5f2e04681" /><Relationship Type="http://schemas.openxmlformats.org/officeDocument/2006/relationships/slide" Target="/ppt/slides/slide3.xml" Id="Rb5fd67a322464023" /><Relationship Type="http://schemas.openxmlformats.org/officeDocument/2006/relationships/slide" Target="/ppt/slides/slide4.xml" Id="R99201b1affe4468e" /><Relationship Type="http://schemas.openxmlformats.org/officeDocument/2006/relationships/slide" Target="/ppt/slides/slide5.xml" Id="R0472a059a8734d88" /><Relationship Type="http://schemas.openxmlformats.org/officeDocument/2006/relationships/slide" Target="/ppt/slides/slide6.xml" Id="Ra102c5dc85924d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012ab6c93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4c78cceb746fd" /><Relationship Type="http://schemas.openxmlformats.org/officeDocument/2006/relationships/theme" Target="/ppt/slideMasters/theme/theme1.xml" Id="R5c6ce7526bcc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b4c78cceb746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e345cfa98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ea058ad2b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4b827d4e2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f039a2469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65d3d9ae643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3fa907792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BRAVEHEART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971 189 371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