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623633827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3cca36459425f"/>
  </p:sldMasterIdLst>
  <p:sldIdLst>
    <p:sldId xmlns:r="http://schemas.openxmlformats.org/officeDocument/2006/relationships" id="256" r:id="R8731d4abcc954f77"/>
    <p:sldId xmlns:r="http://schemas.openxmlformats.org/officeDocument/2006/relationships" id="257" r:id="R29b3a578830f4166"/>
    <p:sldId xmlns:r="http://schemas.openxmlformats.org/officeDocument/2006/relationships" id="258" r:id="R4216673a5cc340d0"/>
    <p:sldId xmlns:r="http://schemas.openxmlformats.org/officeDocument/2006/relationships" id="259" r:id="R964c00d3e659409b"/>
    <p:sldId xmlns:r="http://schemas.openxmlformats.org/officeDocument/2006/relationships" id="260" r:id="Ra99fbf49d1384e9a"/>
    <p:sldId xmlns:r="http://schemas.openxmlformats.org/officeDocument/2006/relationships" id="261" r:id="R5db70a8e0a0947e8"/>
    <p:sldId xmlns:r="http://schemas.openxmlformats.org/officeDocument/2006/relationships" id="262" r:id="R18890af3465d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3cca36459425f" /><Relationship Type="http://schemas.openxmlformats.org/officeDocument/2006/relationships/slide" Target="/ppt/slides/slide1.xml" Id="R8731d4abcc954f77" /><Relationship Type="http://schemas.openxmlformats.org/officeDocument/2006/relationships/slide" Target="/ppt/slides/slide2.xml" Id="R29b3a578830f4166" /><Relationship Type="http://schemas.openxmlformats.org/officeDocument/2006/relationships/slide" Target="/ppt/slides/slide3.xml" Id="R4216673a5cc340d0" /><Relationship Type="http://schemas.openxmlformats.org/officeDocument/2006/relationships/slide" Target="/ppt/slides/slide4.xml" Id="R964c00d3e659409b" /><Relationship Type="http://schemas.openxmlformats.org/officeDocument/2006/relationships/slide" Target="/ppt/slides/slide5.xml" Id="Ra99fbf49d1384e9a" /><Relationship Type="http://schemas.openxmlformats.org/officeDocument/2006/relationships/slide" Target="/ppt/slides/slide6.xml" Id="R5db70a8e0a0947e8" /><Relationship Type="http://schemas.openxmlformats.org/officeDocument/2006/relationships/slide" Target="/ppt/slides/slide7.xml" Id="R18890af3465d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c5b70eebe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23a1defd4f08" /><Relationship Type="http://schemas.openxmlformats.org/officeDocument/2006/relationships/theme" Target="/ppt/slideMasters/theme/theme1.xml" Id="R22ffbf8818ea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623a1defd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064a754d4b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7d3b63a1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2746b1ad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36e6ab78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a05a7951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7c4648a9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703c8dfa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 TORE MEKLENBORG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MEKLENBORG AS ble etablert [år] og holder til i Fenstad.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20 147 376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3 395 461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 Fenstad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2170 Fenstad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90 41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joker.fenstad@ngbutikk.net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 TORE MEKLENBORG AS</a:t>
            </a:r>
          </a:p>
        </p:txBody>
      </p:sp>
    </p:spTree>
  </p:cSld>
  <p:clrMapOvr>
    <a:masterClrMapping xmlns:a="http://schemas.openxmlformats.org/drawingml/2006/main"/>
  </p:clrMapOvr>
</p:sld>
</file>