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7d84f9fb2442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a4af52e8c455d"/>
  </p:sldMasterIdLst>
  <p:sldIdLst>
    <p:sldId xmlns:r="http://schemas.openxmlformats.org/officeDocument/2006/relationships" id="256" r:id="R5deafc72d740414f"/>
    <p:sldId xmlns:r="http://schemas.openxmlformats.org/officeDocument/2006/relationships" id="257" r:id="R3c0be74a4b1a4793"/>
    <p:sldId xmlns:r="http://schemas.openxmlformats.org/officeDocument/2006/relationships" id="258" r:id="Raa31afa331f04847"/>
    <p:sldId xmlns:r="http://schemas.openxmlformats.org/officeDocument/2006/relationships" id="259" r:id="R1a9d5d497ade46e4"/>
    <p:sldId xmlns:r="http://schemas.openxmlformats.org/officeDocument/2006/relationships" id="260" r:id="R65f540e9f045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a4af52e8c455d" /><Relationship Type="http://schemas.openxmlformats.org/officeDocument/2006/relationships/slide" Target="/ppt/slides/slide1.xml" Id="R5deafc72d740414f" /><Relationship Type="http://schemas.openxmlformats.org/officeDocument/2006/relationships/slide" Target="/ppt/slides/slide2.xml" Id="R3c0be74a4b1a4793" /><Relationship Type="http://schemas.openxmlformats.org/officeDocument/2006/relationships/slide" Target="/ppt/slides/slide3.xml" Id="Raa31afa331f04847" /><Relationship Type="http://schemas.openxmlformats.org/officeDocument/2006/relationships/slide" Target="/ppt/slides/slide4.xml" Id="R1a9d5d497ade46e4" /><Relationship Type="http://schemas.openxmlformats.org/officeDocument/2006/relationships/slide" Target="/ppt/slides/slide5.xml" Id="R65f540e9f045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c7e29241a49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89fb3e93f4c22" /><Relationship Type="http://schemas.openxmlformats.org/officeDocument/2006/relationships/theme" Target="/ppt/slideMasters/theme/theme1.xml" Id="R785e9a4718f346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89fb3e93f4c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53bdba335d42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8d8fb765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875e6d71f4e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5dde89d0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708a4f2b247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HERAD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Skeiesvegen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52 70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post@ulvik.kommune.no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www.ulvik.kommune.no/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971 159 928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HERAD</a:t>
            </a:r>
          </a:p>
        </p:txBody>
      </p:sp>
    </p:spTree>
  </p:cSld>
  <p:clrMapOvr>
    <a:masterClrMapping xmlns:a="http://schemas.openxmlformats.org/drawingml/2006/main"/>
  </p:clrMapOvr>
</p:sld>
</file>