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8c4ef18f5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93f04b5cb4662"/>
  </p:sldMasterIdLst>
  <p:sldIdLst>
    <p:sldId xmlns:r="http://schemas.openxmlformats.org/officeDocument/2006/relationships" id="256" r:id="R94bc8885e8754bc9"/>
    <p:sldId xmlns:r="http://schemas.openxmlformats.org/officeDocument/2006/relationships" id="257" r:id="R239dd58346b64320"/>
    <p:sldId xmlns:r="http://schemas.openxmlformats.org/officeDocument/2006/relationships" id="258" r:id="R4ad59a64f0494633"/>
    <p:sldId xmlns:r="http://schemas.openxmlformats.org/officeDocument/2006/relationships" id="259" r:id="R9318a7d3fa8a4601"/>
    <p:sldId xmlns:r="http://schemas.openxmlformats.org/officeDocument/2006/relationships" id="260" r:id="R07f989bd99be4e42"/>
    <p:sldId xmlns:r="http://schemas.openxmlformats.org/officeDocument/2006/relationships" id="261" r:id="R33349050e29f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93f04b5cb4662" /><Relationship Type="http://schemas.openxmlformats.org/officeDocument/2006/relationships/slide" Target="/ppt/slides/slide1.xml" Id="R94bc8885e8754bc9" /><Relationship Type="http://schemas.openxmlformats.org/officeDocument/2006/relationships/slide" Target="/ppt/slides/slide2.xml" Id="R239dd58346b64320" /><Relationship Type="http://schemas.openxmlformats.org/officeDocument/2006/relationships/slide" Target="/ppt/slides/slide3.xml" Id="R4ad59a64f0494633" /><Relationship Type="http://schemas.openxmlformats.org/officeDocument/2006/relationships/slide" Target="/ppt/slides/slide4.xml" Id="R9318a7d3fa8a4601" /><Relationship Type="http://schemas.openxmlformats.org/officeDocument/2006/relationships/slide" Target="/ppt/slides/slide5.xml" Id="R07f989bd99be4e42" /><Relationship Type="http://schemas.openxmlformats.org/officeDocument/2006/relationships/slide" Target="/ppt/slides/slide6.xml" Id="R33349050e29f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eddf63d58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d76b9b9a46b6" /><Relationship Type="http://schemas.openxmlformats.org/officeDocument/2006/relationships/theme" Target="/ppt/slideMasters/theme/theme1.xml" Id="R41f2e60fc50a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4d76b9b9a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e68ea4b8f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8fc0d8ae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5aeffff18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904bf1489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486bc7fa3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f36bf2ca4d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