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50b76690cf40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3ba3cdc1e54cce"/>
  </p:sldMasterIdLst>
  <p:sldIdLst>
    <p:sldId xmlns:r="http://schemas.openxmlformats.org/officeDocument/2006/relationships" id="256" r:id="R598df8dc573a43e4"/>
    <p:sldId xmlns:r="http://schemas.openxmlformats.org/officeDocument/2006/relationships" id="257" r:id="Rbf56117454644b88"/>
    <p:sldId xmlns:r="http://schemas.openxmlformats.org/officeDocument/2006/relationships" id="258" r:id="R26a98f1793784ef5"/>
    <p:sldId xmlns:r="http://schemas.openxmlformats.org/officeDocument/2006/relationships" id="259" r:id="Rcad04fe115694559"/>
    <p:sldId xmlns:r="http://schemas.openxmlformats.org/officeDocument/2006/relationships" id="260" r:id="R464b02b84288485a"/>
    <p:sldId xmlns:r="http://schemas.openxmlformats.org/officeDocument/2006/relationships" id="261" r:id="Rc3cc78bd1ff949c4"/>
    <p:sldId xmlns:r="http://schemas.openxmlformats.org/officeDocument/2006/relationships" id="262" r:id="Rc3059b44552744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3ba3cdc1e54cce" /><Relationship Type="http://schemas.openxmlformats.org/officeDocument/2006/relationships/slide" Target="/ppt/slides/slide1.xml" Id="R598df8dc573a43e4" /><Relationship Type="http://schemas.openxmlformats.org/officeDocument/2006/relationships/slide" Target="/ppt/slides/slide2.xml" Id="Rbf56117454644b88" /><Relationship Type="http://schemas.openxmlformats.org/officeDocument/2006/relationships/slide" Target="/ppt/slides/slide3.xml" Id="R26a98f1793784ef5" /><Relationship Type="http://schemas.openxmlformats.org/officeDocument/2006/relationships/slide" Target="/ppt/slides/slide4.xml" Id="Rcad04fe115694559" /><Relationship Type="http://schemas.openxmlformats.org/officeDocument/2006/relationships/slide" Target="/ppt/slides/slide5.xml" Id="R464b02b84288485a" /><Relationship Type="http://schemas.openxmlformats.org/officeDocument/2006/relationships/slide" Target="/ppt/slides/slide6.xml" Id="Rc3cc78bd1ff949c4" /><Relationship Type="http://schemas.openxmlformats.org/officeDocument/2006/relationships/slide" Target="/ppt/slides/slide7.xml" Id="Rc3059b44552744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7a074d136241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3c857764384a5b" /><Relationship Type="http://schemas.openxmlformats.org/officeDocument/2006/relationships/theme" Target="/ppt/slideMasters/theme/theme1.xml" Id="R635f38c50cb543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3c857764384a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cf5be5f42241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b006b616e46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b05bf4816a4d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52ce7f0c949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08b7a8d98548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8a242846a4a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3a846b6cd46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SAGFJORD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SAGFJORD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−276 755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9 925 915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90 833 235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98 451 664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B. SCHØNING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LENA SCHØNING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NORSKY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SCHØNING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Workinntoppen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9016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971 125 659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SAGFJORD AS</a:t>
            </a:r>
          </a:p>
        </p:txBody>
      </p:sp>
    </p:spTree>
  </p:cSld>
  <p:clrMapOvr>
    <a:masterClrMapping xmlns:a="http://schemas.openxmlformats.org/drawingml/2006/main"/>
  </p:clrMapOvr>
</p:sld>
</file>