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3c095c095146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de3ba4502443d7"/>
  </p:sldMasterIdLst>
  <p:sldIdLst>
    <p:sldId xmlns:r="http://schemas.openxmlformats.org/officeDocument/2006/relationships" id="256" r:id="Refad09c8fe5b4c29"/>
    <p:sldId xmlns:r="http://schemas.openxmlformats.org/officeDocument/2006/relationships" id="257" r:id="R3e18417272804821"/>
    <p:sldId xmlns:r="http://schemas.openxmlformats.org/officeDocument/2006/relationships" id="258" r:id="R32d50a74d114407f"/>
    <p:sldId xmlns:r="http://schemas.openxmlformats.org/officeDocument/2006/relationships" id="259" r:id="R49c0422eb87d4e4b"/>
    <p:sldId xmlns:r="http://schemas.openxmlformats.org/officeDocument/2006/relationships" id="260" r:id="R1a3ce63cb10a40a8"/>
    <p:sldId xmlns:r="http://schemas.openxmlformats.org/officeDocument/2006/relationships" id="261" r:id="R2bf29519f0fe46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de3ba4502443d7" /><Relationship Type="http://schemas.openxmlformats.org/officeDocument/2006/relationships/slide" Target="/ppt/slides/slide1.xml" Id="Refad09c8fe5b4c29" /><Relationship Type="http://schemas.openxmlformats.org/officeDocument/2006/relationships/slide" Target="/ppt/slides/slide2.xml" Id="R3e18417272804821" /><Relationship Type="http://schemas.openxmlformats.org/officeDocument/2006/relationships/slide" Target="/ppt/slides/slide3.xml" Id="R32d50a74d114407f" /><Relationship Type="http://schemas.openxmlformats.org/officeDocument/2006/relationships/slide" Target="/ppt/slides/slide4.xml" Id="R49c0422eb87d4e4b" /><Relationship Type="http://schemas.openxmlformats.org/officeDocument/2006/relationships/slide" Target="/ppt/slides/slide5.xml" Id="R1a3ce63cb10a40a8" /><Relationship Type="http://schemas.openxmlformats.org/officeDocument/2006/relationships/slide" Target="/ppt/slides/slide6.xml" Id="R2bf29519f0fe46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17f475c4ce4e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41d482c5f54fcf" /><Relationship Type="http://schemas.openxmlformats.org/officeDocument/2006/relationships/theme" Target="/ppt/slideMasters/theme/theme1.xml" Id="R15c2b84b7dc242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41d482c5f54f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078ddd766947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047f523c4043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af1a4810a341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ae04935ec24d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43b00bd24841c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193b97664346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MYHRENS JERNINDUSTRI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MYHRENS JERNINDUSTRI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MYHRENS JERNINDUSTRI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MYHRENS JERNINDUSTRI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MYHRENS JERNINDUSTRI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MYHRENS JERNINDUSTRI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1 014 214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−457 925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−336 950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1 153 706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1 162 082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MYHRENS JERNINDUSTRI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971 124 113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MYHRENS JERNINDUSTRI AS</a:t>
            </a:r>
          </a:p>
        </p:txBody>
      </p:sp>
    </p:spTree>
  </p:cSld>
  <p:clrMapOvr>
    <a:masterClrMapping xmlns:a="http://schemas.openxmlformats.org/drawingml/2006/main"/>
  </p:clrMapOvr>
</p:sld>
</file>