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2824f5e3546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35a64beff4204"/>
  </p:sldMasterIdLst>
  <p:sldIdLst>
    <p:sldId xmlns:r="http://schemas.openxmlformats.org/officeDocument/2006/relationships" id="256" r:id="R07f0eeccbdb34d98"/>
    <p:sldId xmlns:r="http://schemas.openxmlformats.org/officeDocument/2006/relationships" id="257" r:id="Raf9a9da8c6e0479a"/>
    <p:sldId xmlns:r="http://schemas.openxmlformats.org/officeDocument/2006/relationships" id="258" r:id="R029acf36654349d6"/>
    <p:sldId xmlns:r="http://schemas.openxmlformats.org/officeDocument/2006/relationships" id="259" r:id="R50e5e1aa972b4fa0"/>
    <p:sldId xmlns:r="http://schemas.openxmlformats.org/officeDocument/2006/relationships" id="260" r:id="R029c18020e0b45e8"/>
    <p:sldId xmlns:r="http://schemas.openxmlformats.org/officeDocument/2006/relationships" id="261" r:id="R57e4f3c327aa457f"/>
    <p:sldId xmlns:r="http://schemas.openxmlformats.org/officeDocument/2006/relationships" id="262" r:id="Rca56c510d563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35a64beff4204" /><Relationship Type="http://schemas.openxmlformats.org/officeDocument/2006/relationships/slide" Target="/ppt/slides/slide1.xml" Id="R07f0eeccbdb34d98" /><Relationship Type="http://schemas.openxmlformats.org/officeDocument/2006/relationships/slide" Target="/ppt/slides/slide2.xml" Id="Raf9a9da8c6e0479a" /><Relationship Type="http://schemas.openxmlformats.org/officeDocument/2006/relationships/slide" Target="/ppt/slides/slide3.xml" Id="R029acf36654349d6" /><Relationship Type="http://schemas.openxmlformats.org/officeDocument/2006/relationships/slide" Target="/ppt/slides/slide4.xml" Id="R50e5e1aa972b4fa0" /><Relationship Type="http://schemas.openxmlformats.org/officeDocument/2006/relationships/slide" Target="/ppt/slides/slide5.xml" Id="R029c18020e0b45e8" /><Relationship Type="http://schemas.openxmlformats.org/officeDocument/2006/relationships/slide" Target="/ppt/slides/slide6.xml" Id="R57e4f3c327aa457f" /><Relationship Type="http://schemas.openxmlformats.org/officeDocument/2006/relationships/slide" Target="/ppt/slides/slide7.xml" Id="Rca56c510d563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cea0fba1a44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0b8982c664ed9" /><Relationship Type="http://schemas.openxmlformats.org/officeDocument/2006/relationships/theme" Target="/ppt/slideMasters/theme/theme1.xml" Id="R5e7dedb07547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0b8982c66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78abe11f249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1df271137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d9d3de6b6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e2dd11db24b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f28f639f2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bf8f0b1494c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7c71b430942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