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02517489d94b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b11c4d50f9442d"/>
  </p:sldMasterIdLst>
  <p:sldIdLst>
    <p:sldId xmlns:r="http://schemas.openxmlformats.org/officeDocument/2006/relationships" id="256" r:id="Ra0d6392781274f28"/>
    <p:sldId xmlns:r="http://schemas.openxmlformats.org/officeDocument/2006/relationships" id="257" r:id="Re86b5d6b90ea420e"/>
    <p:sldId xmlns:r="http://schemas.openxmlformats.org/officeDocument/2006/relationships" id="258" r:id="R1241c854d9864c0c"/>
    <p:sldId xmlns:r="http://schemas.openxmlformats.org/officeDocument/2006/relationships" id="259" r:id="R26e9c7c886b54526"/>
    <p:sldId xmlns:r="http://schemas.openxmlformats.org/officeDocument/2006/relationships" id="260" r:id="R43efb38478cb4135"/>
    <p:sldId xmlns:r="http://schemas.openxmlformats.org/officeDocument/2006/relationships" id="261" r:id="R89de6c1b6ebc48b2"/>
    <p:sldId xmlns:r="http://schemas.openxmlformats.org/officeDocument/2006/relationships" id="262" r:id="Ra45d8f8135eb4e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b11c4d50f9442d" /><Relationship Type="http://schemas.openxmlformats.org/officeDocument/2006/relationships/slide" Target="/ppt/slides/slide1.xml" Id="Ra0d6392781274f28" /><Relationship Type="http://schemas.openxmlformats.org/officeDocument/2006/relationships/slide" Target="/ppt/slides/slide2.xml" Id="Re86b5d6b90ea420e" /><Relationship Type="http://schemas.openxmlformats.org/officeDocument/2006/relationships/slide" Target="/ppt/slides/slide3.xml" Id="R1241c854d9864c0c" /><Relationship Type="http://schemas.openxmlformats.org/officeDocument/2006/relationships/slide" Target="/ppt/slides/slide4.xml" Id="R26e9c7c886b54526" /><Relationship Type="http://schemas.openxmlformats.org/officeDocument/2006/relationships/slide" Target="/ppt/slides/slide5.xml" Id="R43efb38478cb4135" /><Relationship Type="http://schemas.openxmlformats.org/officeDocument/2006/relationships/slide" Target="/ppt/slides/slide6.xml" Id="R89de6c1b6ebc48b2" /><Relationship Type="http://schemas.openxmlformats.org/officeDocument/2006/relationships/slide" Target="/ppt/slides/slide7.xml" Id="Ra45d8f8135eb4e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881775486d43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0be27b9e44fe6" /><Relationship Type="http://schemas.openxmlformats.org/officeDocument/2006/relationships/theme" Target="/ppt/slideMasters/theme/theme1.xml" Id="R477364a7ae804a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10be27b9e44f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5c1a815bd4d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0eb7aa8a14a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c8f63658d4f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ba1e78ad044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a6972c30645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b38fe3f1b47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e63125d7347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G RUUD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G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G RUUD INVEST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G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G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G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2 339 378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13 921 633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14 071 401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G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GUNNAR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G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Gunnar Ruud, Bolignummer H0601, Lundgaardvegen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2408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41 44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971 094 206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G RUUD INVEST AS</a:t>
            </a:r>
          </a:p>
        </p:txBody>
      </p:sp>
    </p:spTree>
  </p:cSld>
  <p:clrMapOvr>
    <a:masterClrMapping xmlns:a="http://schemas.openxmlformats.org/drawingml/2006/main"/>
  </p:clrMapOvr>
</p:sld>
</file>