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cb343ef21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79e2569af4f2f"/>
  </p:sldMasterIdLst>
  <p:sldIdLst>
    <p:sldId xmlns:r="http://schemas.openxmlformats.org/officeDocument/2006/relationships" id="256" r:id="R294889a8e1124d99"/>
    <p:sldId xmlns:r="http://schemas.openxmlformats.org/officeDocument/2006/relationships" id="257" r:id="R797df2969d21409a"/>
    <p:sldId xmlns:r="http://schemas.openxmlformats.org/officeDocument/2006/relationships" id="258" r:id="Rc657e7579da7457e"/>
    <p:sldId xmlns:r="http://schemas.openxmlformats.org/officeDocument/2006/relationships" id="259" r:id="Rd838f1ca404c4c82"/>
    <p:sldId xmlns:r="http://schemas.openxmlformats.org/officeDocument/2006/relationships" id="260" r:id="R7a77d8274e904445"/>
    <p:sldId xmlns:r="http://schemas.openxmlformats.org/officeDocument/2006/relationships" id="261" r:id="R7c8e7a85fa90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79e2569af4f2f" /><Relationship Type="http://schemas.openxmlformats.org/officeDocument/2006/relationships/slide" Target="/ppt/slides/slide1.xml" Id="R294889a8e1124d99" /><Relationship Type="http://schemas.openxmlformats.org/officeDocument/2006/relationships/slide" Target="/ppt/slides/slide2.xml" Id="R797df2969d21409a" /><Relationship Type="http://schemas.openxmlformats.org/officeDocument/2006/relationships/slide" Target="/ppt/slides/slide3.xml" Id="Rc657e7579da7457e" /><Relationship Type="http://schemas.openxmlformats.org/officeDocument/2006/relationships/slide" Target="/ppt/slides/slide4.xml" Id="Rd838f1ca404c4c82" /><Relationship Type="http://schemas.openxmlformats.org/officeDocument/2006/relationships/slide" Target="/ppt/slides/slide5.xml" Id="R7a77d8274e904445" /><Relationship Type="http://schemas.openxmlformats.org/officeDocument/2006/relationships/slide" Target="/ppt/slides/slide6.xml" Id="R7c8e7a85fa90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2ded08864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1e0ddc434786" /><Relationship Type="http://schemas.openxmlformats.org/officeDocument/2006/relationships/theme" Target="/ppt/slideMasters/theme/theme1.xml" Id="R7de32e831673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a1e0ddc43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2bb08ea7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7fde078a4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c3f05c31f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5c155382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f634f4bb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eaa62f6f5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