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cb0b0ef5a1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fe1955675249fd"/>
  </p:sldMasterIdLst>
  <p:sldIdLst>
    <p:sldId xmlns:r="http://schemas.openxmlformats.org/officeDocument/2006/relationships" id="256" r:id="R9d875e4442c84fe2"/>
    <p:sldId xmlns:r="http://schemas.openxmlformats.org/officeDocument/2006/relationships" id="257" r:id="Rb6ad6c81ad6440fb"/>
    <p:sldId xmlns:r="http://schemas.openxmlformats.org/officeDocument/2006/relationships" id="258" r:id="R33c5dffea7ab4952"/>
    <p:sldId xmlns:r="http://schemas.openxmlformats.org/officeDocument/2006/relationships" id="259" r:id="R950f02ea88774a28"/>
    <p:sldId xmlns:r="http://schemas.openxmlformats.org/officeDocument/2006/relationships" id="260" r:id="R63c24f416da04d21"/>
    <p:sldId xmlns:r="http://schemas.openxmlformats.org/officeDocument/2006/relationships" id="261" r:id="R511f5a161cd144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e1955675249fd" /><Relationship Type="http://schemas.openxmlformats.org/officeDocument/2006/relationships/slide" Target="/ppt/slides/slide1.xml" Id="R9d875e4442c84fe2" /><Relationship Type="http://schemas.openxmlformats.org/officeDocument/2006/relationships/slide" Target="/ppt/slides/slide2.xml" Id="Rb6ad6c81ad6440fb" /><Relationship Type="http://schemas.openxmlformats.org/officeDocument/2006/relationships/slide" Target="/ppt/slides/slide3.xml" Id="R33c5dffea7ab4952" /><Relationship Type="http://schemas.openxmlformats.org/officeDocument/2006/relationships/slide" Target="/ppt/slides/slide4.xml" Id="R950f02ea88774a28" /><Relationship Type="http://schemas.openxmlformats.org/officeDocument/2006/relationships/slide" Target="/ppt/slides/slide5.xml" Id="R63c24f416da04d21" /><Relationship Type="http://schemas.openxmlformats.org/officeDocument/2006/relationships/slide" Target="/ppt/slides/slide6.xml" Id="R511f5a161cd144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ffb88b5a044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ea76b5a5b415e" /><Relationship Type="http://schemas.openxmlformats.org/officeDocument/2006/relationships/theme" Target="/ppt/slideMasters/theme/theme1.xml" Id="Rbdafaaa437df40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6ea76b5a5b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7b9d31bf8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5e2b195a24b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b4863185a43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14eddb2f45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1e61fa1bb46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6593b899a43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JERNBANEFORBUND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+4723068353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njf@njf.no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971 074 345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