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b6df06db7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1f56bb77c468c"/>
  </p:sldMasterIdLst>
  <p:sldIdLst>
    <p:sldId xmlns:r="http://schemas.openxmlformats.org/officeDocument/2006/relationships" id="256" r:id="R58a1f0f3b7c8466a"/>
    <p:sldId xmlns:r="http://schemas.openxmlformats.org/officeDocument/2006/relationships" id="257" r:id="R2595039f3217457d"/>
    <p:sldId xmlns:r="http://schemas.openxmlformats.org/officeDocument/2006/relationships" id="258" r:id="Rc69b4deeb34d494d"/>
    <p:sldId xmlns:r="http://schemas.openxmlformats.org/officeDocument/2006/relationships" id="259" r:id="Rbad81bd1281f4091"/>
    <p:sldId xmlns:r="http://schemas.openxmlformats.org/officeDocument/2006/relationships" id="260" r:id="R9b976288f3ac4195"/>
    <p:sldId xmlns:r="http://schemas.openxmlformats.org/officeDocument/2006/relationships" id="261" r:id="R99118089641549a5"/>
    <p:sldId xmlns:r="http://schemas.openxmlformats.org/officeDocument/2006/relationships" id="262" r:id="Rb2ebc6392570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1f56bb77c468c" /><Relationship Type="http://schemas.openxmlformats.org/officeDocument/2006/relationships/slide" Target="/ppt/slides/slide1.xml" Id="R58a1f0f3b7c8466a" /><Relationship Type="http://schemas.openxmlformats.org/officeDocument/2006/relationships/slide" Target="/ppt/slides/slide2.xml" Id="R2595039f3217457d" /><Relationship Type="http://schemas.openxmlformats.org/officeDocument/2006/relationships/slide" Target="/ppt/slides/slide3.xml" Id="Rc69b4deeb34d494d" /><Relationship Type="http://schemas.openxmlformats.org/officeDocument/2006/relationships/slide" Target="/ppt/slides/slide4.xml" Id="Rbad81bd1281f4091" /><Relationship Type="http://schemas.openxmlformats.org/officeDocument/2006/relationships/slide" Target="/ppt/slides/slide5.xml" Id="R9b976288f3ac4195" /><Relationship Type="http://schemas.openxmlformats.org/officeDocument/2006/relationships/slide" Target="/ppt/slides/slide6.xml" Id="R99118089641549a5" /><Relationship Type="http://schemas.openxmlformats.org/officeDocument/2006/relationships/slide" Target="/ppt/slides/slide7.xml" Id="Rb2ebc6392570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32a710a8c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b01524664111" /><Relationship Type="http://schemas.openxmlformats.org/officeDocument/2006/relationships/theme" Target="/ppt/slideMasters/theme/theme1.xml" Id="R237de77e1f98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bb0152466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d8bd2c94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3928206e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25f330a7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aa7dcbcc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83e0d6866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0a83b339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e5c59239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