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308e38ba0f45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acee44dc8409b"/>
  </p:sldMasterIdLst>
  <p:sldIdLst>
    <p:sldId xmlns:r="http://schemas.openxmlformats.org/officeDocument/2006/relationships" id="256" r:id="Ra5c791ec300c42f2"/>
    <p:sldId xmlns:r="http://schemas.openxmlformats.org/officeDocument/2006/relationships" id="257" r:id="Rcad240a3d8924f82"/>
    <p:sldId xmlns:r="http://schemas.openxmlformats.org/officeDocument/2006/relationships" id="258" r:id="Ra89feda8660e42b6"/>
    <p:sldId xmlns:r="http://schemas.openxmlformats.org/officeDocument/2006/relationships" id="259" r:id="R1db330b54cea4634"/>
    <p:sldId xmlns:r="http://schemas.openxmlformats.org/officeDocument/2006/relationships" id="260" r:id="Rafa6528a4c31470f"/>
    <p:sldId xmlns:r="http://schemas.openxmlformats.org/officeDocument/2006/relationships" id="261" r:id="R4b210c2427f9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acee44dc8409b" /><Relationship Type="http://schemas.openxmlformats.org/officeDocument/2006/relationships/slide" Target="/ppt/slides/slide1.xml" Id="Ra5c791ec300c42f2" /><Relationship Type="http://schemas.openxmlformats.org/officeDocument/2006/relationships/slide" Target="/ppt/slides/slide2.xml" Id="Rcad240a3d8924f82" /><Relationship Type="http://schemas.openxmlformats.org/officeDocument/2006/relationships/slide" Target="/ppt/slides/slide3.xml" Id="Ra89feda8660e42b6" /><Relationship Type="http://schemas.openxmlformats.org/officeDocument/2006/relationships/slide" Target="/ppt/slides/slide4.xml" Id="R1db330b54cea4634" /><Relationship Type="http://schemas.openxmlformats.org/officeDocument/2006/relationships/slide" Target="/ppt/slides/slide5.xml" Id="Rafa6528a4c31470f" /><Relationship Type="http://schemas.openxmlformats.org/officeDocument/2006/relationships/slide" Target="/ppt/slides/slide6.xml" Id="R4b210c2427f9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f2f9cf849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538e89f054040" /><Relationship Type="http://schemas.openxmlformats.org/officeDocument/2006/relationships/theme" Target="/ppt/slideMasters/theme/theme1.xml" Id="R2e4aad12f97c46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538e89f05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e452e417f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c91242f90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497e1e68d45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be32daadc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744d439f443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ae0a85822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KRAFTLAG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KRAFTLAG SA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803 787 000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887 503 000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45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firmapost@altakraftlag.no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971 029 390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