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ce37edac1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f387647a3e4780"/>
  </p:sldMasterIdLst>
  <p:sldIdLst>
    <p:sldId xmlns:r="http://schemas.openxmlformats.org/officeDocument/2006/relationships" id="256" r:id="R1dc6b1aad6e24aba"/>
    <p:sldId xmlns:r="http://schemas.openxmlformats.org/officeDocument/2006/relationships" id="257" r:id="R6f1aaf84c85a40a0"/>
    <p:sldId xmlns:r="http://schemas.openxmlformats.org/officeDocument/2006/relationships" id="258" r:id="Rd1fb33e7fd814ac2"/>
    <p:sldId xmlns:r="http://schemas.openxmlformats.org/officeDocument/2006/relationships" id="259" r:id="Rc5a76a91aecd4b3b"/>
    <p:sldId xmlns:r="http://schemas.openxmlformats.org/officeDocument/2006/relationships" id="260" r:id="R4789d91d43b8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387647a3e4780" /><Relationship Type="http://schemas.openxmlformats.org/officeDocument/2006/relationships/slide" Target="/ppt/slides/slide1.xml" Id="R1dc6b1aad6e24aba" /><Relationship Type="http://schemas.openxmlformats.org/officeDocument/2006/relationships/slide" Target="/ppt/slides/slide2.xml" Id="R6f1aaf84c85a40a0" /><Relationship Type="http://schemas.openxmlformats.org/officeDocument/2006/relationships/slide" Target="/ppt/slides/slide3.xml" Id="Rd1fb33e7fd814ac2" /><Relationship Type="http://schemas.openxmlformats.org/officeDocument/2006/relationships/slide" Target="/ppt/slides/slide4.xml" Id="Rc5a76a91aecd4b3b" /><Relationship Type="http://schemas.openxmlformats.org/officeDocument/2006/relationships/slide" Target="/ppt/slides/slide5.xml" Id="R4789d91d43b8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0bc434057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dd00d7db94f35" /><Relationship Type="http://schemas.openxmlformats.org/officeDocument/2006/relationships/theme" Target="/ppt/slideMasters/theme/theme1.xml" Id="R0a7c212012cf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dd00d7db9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5e2e00819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728854265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3724e5652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938b4933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ca944a56c41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