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115b7cd23346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36795c9a4b48a1"/>
  </p:sldMasterIdLst>
  <p:sldIdLst>
    <p:sldId xmlns:r="http://schemas.openxmlformats.org/officeDocument/2006/relationships" id="256" r:id="Rdb96194d4c3d4eb1"/>
    <p:sldId xmlns:r="http://schemas.openxmlformats.org/officeDocument/2006/relationships" id="257" r:id="R74b66a95507847b9"/>
    <p:sldId xmlns:r="http://schemas.openxmlformats.org/officeDocument/2006/relationships" id="258" r:id="R5f4521cc2a9744a9"/>
    <p:sldId xmlns:r="http://schemas.openxmlformats.org/officeDocument/2006/relationships" id="259" r:id="R8eaf94fc52464bd2"/>
    <p:sldId xmlns:r="http://schemas.openxmlformats.org/officeDocument/2006/relationships" id="260" r:id="R8fe2b41213954b58"/>
    <p:sldId xmlns:r="http://schemas.openxmlformats.org/officeDocument/2006/relationships" id="261" r:id="Rb4b572d2002741cd"/>
    <p:sldId xmlns:r="http://schemas.openxmlformats.org/officeDocument/2006/relationships" id="262" r:id="R2582d40d08944c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6795c9a4b48a1" /><Relationship Type="http://schemas.openxmlformats.org/officeDocument/2006/relationships/slide" Target="/ppt/slides/slide1.xml" Id="Rdb96194d4c3d4eb1" /><Relationship Type="http://schemas.openxmlformats.org/officeDocument/2006/relationships/slide" Target="/ppt/slides/slide2.xml" Id="R74b66a95507847b9" /><Relationship Type="http://schemas.openxmlformats.org/officeDocument/2006/relationships/slide" Target="/ppt/slides/slide3.xml" Id="R5f4521cc2a9744a9" /><Relationship Type="http://schemas.openxmlformats.org/officeDocument/2006/relationships/slide" Target="/ppt/slides/slide4.xml" Id="R8eaf94fc52464bd2" /><Relationship Type="http://schemas.openxmlformats.org/officeDocument/2006/relationships/slide" Target="/ppt/slides/slide5.xml" Id="R8fe2b41213954b58" /><Relationship Type="http://schemas.openxmlformats.org/officeDocument/2006/relationships/slide" Target="/ppt/slides/slide6.xml" Id="Rb4b572d2002741cd" /><Relationship Type="http://schemas.openxmlformats.org/officeDocument/2006/relationships/slide" Target="/ppt/slides/slide7.xml" Id="R2582d40d08944c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fb1c114804c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fd2fc065b453c" /><Relationship Type="http://schemas.openxmlformats.org/officeDocument/2006/relationships/theme" Target="/ppt/slideMasters/theme/theme1.xml" Id="R7ba027d525c645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fd2fc065b45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b94c499a545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509cee25144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044bb417143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704bfda6341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3e248093a46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bb10ae6734e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0f845d60143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MIDT-NORGE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34 206 046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3 788 631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3 039 854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10 448 966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SPAREBANK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84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post.eomn@eika.no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www.eikaokonomi.no/midt-norge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