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fe523d78694f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61f87c394d45a7"/>
  </p:sldMasterIdLst>
  <p:sldIdLst>
    <p:sldId xmlns:r="http://schemas.openxmlformats.org/officeDocument/2006/relationships" id="256" r:id="R330455e3f70c4a6c"/>
    <p:sldId xmlns:r="http://schemas.openxmlformats.org/officeDocument/2006/relationships" id="257" r:id="R6062f8fe3ebb4d03"/>
    <p:sldId xmlns:r="http://schemas.openxmlformats.org/officeDocument/2006/relationships" id="258" r:id="R39d74f2d0f414d34"/>
    <p:sldId xmlns:r="http://schemas.openxmlformats.org/officeDocument/2006/relationships" id="259" r:id="Re82fa31209674103"/>
    <p:sldId xmlns:r="http://schemas.openxmlformats.org/officeDocument/2006/relationships" id="260" r:id="R9c035b5dcd944085"/>
    <p:sldId xmlns:r="http://schemas.openxmlformats.org/officeDocument/2006/relationships" id="261" r:id="R2e0ed5b085434c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1f87c394d45a7" /><Relationship Type="http://schemas.openxmlformats.org/officeDocument/2006/relationships/slide" Target="/ppt/slides/slide1.xml" Id="R330455e3f70c4a6c" /><Relationship Type="http://schemas.openxmlformats.org/officeDocument/2006/relationships/slide" Target="/ppt/slides/slide2.xml" Id="R6062f8fe3ebb4d03" /><Relationship Type="http://schemas.openxmlformats.org/officeDocument/2006/relationships/slide" Target="/ppt/slides/slide3.xml" Id="R39d74f2d0f414d34" /><Relationship Type="http://schemas.openxmlformats.org/officeDocument/2006/relationships/slide" Target="/ppt/slides/slide4.xml" Id="Re82fa31209674103" /><Relationship Type="http://schemas.openxmlformats.org/officeDocument/2006/relationships/slide" Target="/ppt/slides/slide5.xml" Id="R9c035b5dcd944085" /><Relationship Type="http://schemas.openxmlformats.org/officeDocument/2006/relationships/slide" Target="/ppt/slides/slide6.xml" Id="R2e0ed5b085434c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edfb3bd384d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b46fa8a5949de" /><Relationship Type="http://schemas.openxmlformats.org/officeDocument/2006/relationships/theme" Target="/ppt/slideMasters/theme/theme1.xml" Id="R60774a27bb9f43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fb46fa8a5949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edf06566149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156ec8b4e46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0d36845ab44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14b4caf624e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8287f3f3844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e273f69f14e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post.eomn@eika.no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www.eikaokonomi.no/midt-norge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