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1a70d38b064e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ec09ee84a04aff"/>
  </p:sldMasterIdLst>
  <p:sldIdLst>
    <p:sldId xmlns:r="http://schemas.openxmlformats.org/officeDocument/2006/relationships" id="256" r:id="R7e54dbb0ae7543b1"/>
    <p:sldId xmlns:r="http://schemas.openxmlformats.org/officeDocument/2006/relationships" id="257" r:id="R9f655e1add394b0c"/>
    <p:sldId xmlns:r="http://schemas.openxmlformats.org/officeDocument/2006/relationships" id="258" r:id="R3befba0beaad459a"/>
    <p:sldId xmlns:r="http://schemas.openxmlformats.org/officeDocument/2006/relationships" id="259" r:id="R14c08702a29147c4"/>
    <p:sldId xmlns:r="http://schemas.openxmlformats.org/officeDocument/2006/relationships" id="260" r:id="Rdee033fd8f644c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ec09ee84a04aff" /><Relationship Type="http://schemas.openxmlformats.org/officeDocument/2006/relationships/slide" Target="/ppt/slides/slide1.xml" Id="R7e54dbb0ae7543b1" /><Relationship Type="http://schemas.openxmlformats.org/officeDocument/2006/relationships/slide" Target="/ppt/slides/slide2.xml" Id="R9f655e1add394b0c" /><Relationship Type="http://schemas.openxmlformats.org/officeDocument/2006/relationships/slide" Target="/ppt/slides/slide3.xml" Id="R3befba0beaad459a" /><Relationship Type="http://schemas.openxmlformats.org/officeDocument/2006/relationships/slide" Target="/ppt/slides/slide4.xml" Id="R14c08702a29147c4" /><Relationship Type="http://schemas.openxmlformats.org/officeDocument/2006/relationships/slide" Target="/ppt/slides/slide5.xml" Id="Rdee033fd8f644c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570bd450c948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790bf1e4f4c02" /><Relationship Type="http://schemas.openxmlformats.org/officeDocument/2006/relationships/theme" Target="/ppt/slideMasters/theme/theme1.xml" Id="R6015ca25af4f47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d790bf1e4f4c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bfcc962dc4fc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222259577f43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fa997504042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667e4237248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04ae20df841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BYNESET REGNSKAPSLAG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BYNESET REGNSKAPSLAG SA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Gimsbruvegen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87 82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970 955 704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BYNESET REGNSKAPSLAG SA</a:t>
            </a:r>
          </a:p>
        </p:txBody>
      </p:sp>
    </p:spTree>
  </p:cSld>
  <p:clrMapOvr>
    <a:masterClrMapping xmlns:a="http://schemas.openxmlformats.org/drawingml/2006/main"/>
  </p:clrMapOvr>
</p:sld>
</file>