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deb24243db49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c57a5a24fa452a"/>
  </p:sldMasterIdLst>
  <p:sldIdLst>
    <p:sldId xmlns:r="http://schemas.openxmlformats.org/officeDocument/2006/relationships" id="256" r:id="Re10b322c5fb146a8"/>
    <p:sldId xmlns:r="http://schemas.openxmlformats.org/officeDocument/2006/relationships" id="257" r:id="R6e7eed2747cc4fc3"/>
    <p:sldId xmlns:r="http://schemas.openxmlformats.org/officeDocument/2006/relationships" id="258" r:id="R7cb14d3015d441f9"/>
    <p:sldId xmlns:r="http://schemas.openxmlformats.org/officeDocument/2006/relationships" id="259" r:id="R0000396f933e4199"/>
    <p:sldId xmlns:r="http://schemas.openxmlformats.org/officeDocument/2006/relationships" id="260" r:id="R08c682bf6b434bbc"/>
    <p:sldId xmlns:r="http://schemas.openxmlformats.org/officeDocument/2006/relationships" id="261" r:id="R09bef37bc0634e09"/>
    <p:sldId xmlns:r="http://schemas.openxmlformats.org/officeDocument/2006/relationships" id="262" r:id="R5f6f0d89bdd949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c57a5a24fa452a" /><Relationship Type="http://schemas.openxmlformats.org/officeDocument/2006/relationships/slide" Target="/ppt/slides/slide1.xml" Id="Re10b322c5fb146a8" /><Relationship Type="http://schemas.openxmlformats.org/officeDocument/2006/relationships/slide" Target="/ppt/slides/slide2.xml" Id="R6e7eed2747cc4fc3" /><Relationship Type="http://schemas.openxmlformats.org/officeDocument/2006/relationships/slide" Target="/ppt/slides/slide3.xml" Id="R7cb14d3015d441f9" /><Relationship Type="http://schemas.openxmlformats.org/officeDocument/2006/relationships/slide" Target="/ppt/slides/slide4.xml" Id="R0000396f933e4199" /><Relationship Type="http://schemas.openxmlformats.org/officeDocument/2006/relationships/slide" Target="/ppt/slides/slide5.xml" Id="R08c682bf6b434bbc" /><Relationship Type="http://schemas.openxmlformats.org/officeDocument/2006/relationships/slide" Target="/ppt/slides/slide6.xml" Id="R09bef37bc0634e09" /><Relationship Type="http://schemas.openxmlformats.org/officeDocument/2006/relationships/slide" Target="/ppt/slides/slide7.xml" Id="R5f6f0d89bdd949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8c54ce1764d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1f2a96206472a" /><Relationship Type="http://schemas.openxmlformats.org/officeDocument/2006/relationships/theme" Target="/ppt/slideMasters/theme/theme1.xml" Id="R6adbfd4e18b248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e1f2a9620647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a9616477e4b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a97c749a043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739f1b28e46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163db7f124e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17ed88b0f42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c43bc1b384e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0fcc8bba049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MERITORIUS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MERITORIUS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−366 939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23 648 418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167 999 143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203 059 553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EMIL HJELM-HANSEN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Bachke &amp; Co AS, 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paul.hjelm-hansen@meritorius.no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970 926 976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