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0c918f4ab43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315be0b2d0493a"/>
  </p:sldMasterIdLst>
  <p:sldIdLst>
    <p:sldId xmlns:r="http://schemas.openxmlformats.org/officeDocument/2006/relationships" id="256" r:id="Reb18cf725ae844f1"/>
    <p:sldId xmlns:r="http://schemas.openxmlformats.org/officeDocument/2006/relationships" id="257" r:id="Rcec8d65b97144b65"/>
    <p:sldId xmlns:r="http://schemas.openxmlformats.org/officeDocument/2006/relationships" id="258" r:id="Ra46f488f813b41bd"/>
    <p:sldId xmlns:r="http://schemas.openxmlformats.org/officeDocument/2006/relationships" id="259" r:id="R9db281a3beeb45cd"/>
    <p:sldId xmlns:r="http://schemas.openxmlformats.org/officeDocument/2006/relationships" id="260" r:id="R1de14d76da024159"/>
    <p:sldId xmlns:r="http://schemas.openxmlformats.org/officeDocument/2006/relationships" id="261" r:id="R44196ea0d1bf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15be0b2d0493a" /><Relationship Type="http://schemas.openxmlformats.org/officeDocument/2006/relationships/slide" Target="/ppt/slides/slide1.xml" Id="Reb18cf725ae844f1" /><Relationship Type="http://schemas.openxmlformats.org/officeDocument/2006/relationships/slide" Target="/ppt/slides/slide2.xml" Id="Rcec8d65b97144b65" /><Relationship Type="http://schemas.openxmlformats.org/officeDocument/2006/relationships/slide" Target="/ppt/slides/slide3.xml" Id="Ra46f488f813b41bd" /><Relationship Type="http://schemas.openxmlformats.org/officeDocument/2006/relationships/slide" Target="/ppt/slides/slide4.xml" Id="R9db281a3beeb45cd" /><Relationship Type="http://schemas.openxmlformats.org/officeDocument/2006/relationships/slide" Target="/ppt/slides/slide5.xml" Id="R1de14d76da024159" /><Relationship Type="http://schemas.openxmlformats.org/officeDocument/2006/relationships/slide" Target="/ppt/slides/slide6.xml" Id="R44196ea0d1bf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d373a73044e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206285b664614" /><Relationship Type="http://schemas.openxmlformats.org/officeDocument/2006/relationships/theme" Target="/ppt/slideMasters/theme/theme1.xml" Id="Rfaec9456d04c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6206285b66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0ca804752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ef32142e945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3e7249fbe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d30833ee5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34dafd4e6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da54e9031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NÆRINGSFORENING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970 916 636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